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82" r:id="rId12"/>
    <p:sldId id="267" r:id="rId13"/>
    <p:sldId id="283" r:id="rId14"/>
    <p:sldId id="268" r:id="rId15"/>
    <p:sldId id="284" r:id="rId16"/>
    <p:sldId id="271" r:id="rId17"/>
    <p:sldId id="285" r:id="rId18"/>
    <p:sldId id="272" r:id="rId19"/>
    <p:sldId id="286" r:id="rId20"/>
    <p:sldId id="274" r:id="rId21"/>
    <p:sldId id="287" r:id="rId22"/>
    <p:sldId id="276" r:id="rId23"/>
    <p:sldId id="288" r:id="rId24"/>
    <p:sldId id="279" r:id="rId25"/>
    <p:sldId id="289" r:id="rId26"/>
    <p:sldId id="280" r:id="rId27"/>
    <p:sldId id="290" r:id="rId28"/>
    <p:sldId id="291" r:id="rId29"/>
    <p:sldId id="29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388" autoAdjust="0"/>
  </p:normalViewPr>
  <p:slideViewPr>
    <p:cSldViewPr snapToGrid="0">
      <p:cViewPr varScale="1">
        <p:scale>
          <a:sx n="89" d="100"/>
          <a:sy n="89" d="100"/>
        </p:scale>
        <p:origin x="43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0B84-D37F-419E-94C5-6A237688072A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E530-5C2A-48FC-8527-D7F40741E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585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0B84-D37F-419E-94C5-6A237688072A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E530-5C2A-48FC-8527-D7F40741E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885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0B84-D37F-419E-94C5-6A237688072A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E530-5C2A-48FC-8527-D7F40741E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465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0B84-D37F-419E-94C5-6A237688072A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E530-5C2A-48FC-8527-D7F40741EB92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6025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0B84-D37F-419E-94C5-6A237688072A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E530-5C2A-48FC-8527-D7F40741E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141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0B84-D37F-419E-94C5-6A237688072A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E530-5C2A-48FC-8527-D7F40741E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386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0B84-D37F-419E-94C5-6A237688072A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E530-5C2A-48FC-8527-D7F40741E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605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0B84-D37F-419E-94C5-6A237688072A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E530-5C2A-48FC-8527-D7F40741E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586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0B84-D37F-419E-94C5-6A237688072A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E530-5C2A-48FC-8527-D7F40741E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276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0B84-D37F-419E-94C5-6A237688072A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E530-5C2A-48FC-8527-D7F40741E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0789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0B84-D37F-419E-94C5-6A237688072A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E530-5C2A-48FC-8527-D7F40741E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966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0B84-D37F-419E-94C5-6A237688072A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E530-5C2A-48FC-8527-D7F40741E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372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0B84-D37F-419E-94C5-6A237688072A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E530-5C2A-48FC-8527-D7F40741E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72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0B84-D37F-419E-94C5-6A237688072A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E530-5C2A-48FC-8527-D7F40741E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180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0B84-D37F-419E-94C5-6A237688072A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E530-5C2A-48FC-8527-D7F40741E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69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0B84-D37F-419E-94C5-6A237688072A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E530-5C2A-48FC-8527-D7F40741E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031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0B84-D37F-419E-94C5-6A237688072A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E530-5C2A-48FC-8527-D7F40741E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018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A6C0B84-D37F-419E-94C5-6A237688072A}" type="datetimeFigureOut">
              <a:rPr lang="en-IN" smtClean="0"/>
              <a:t>28-01-2025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CE530-5C2A-48FC-8527-D7F40741E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567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A60213-C1A6-7A69-5E88-8FD2A688A268}"/>
              </a:ext>
            </a:extLst>
          </p:cNvPr>
          <p:cNvSpPr txBox="1"/>
          <p:nvPr/>
        </p:nvSpPr>
        <p:spPr>
          <a:xfrm>
            <a:off x="4197096" y="1883664"/>
            <a:ext cx="6016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Consumer Goods </a:t>
            </a:r>
            <a:endParaRPr lang="en-IN" sz="5400" dirty="0">
              <a:solidFill>
                <a:schemeClr val="accent3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EDE30-E6A1-746B-CA22-2DCFAAFED037}"/>
              </a:ext>
            </a:extLst>
          </p:cNvPr>
          <p:cNvSpPr txBox="1"/>
          <p:nvPr/>
        </p:nvSpPr>
        <p:spPr>
          <a:xfrm>
            <a:off x="4197096" y="2806994"/>
            <a:ext cx="6016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Ad-Hoc Insights</a:t>
            </a:r>
            <a:endParaRPr lang="en-IN" sz="5400" dirty="0">
              <a:solidFill>
                <a:schemeClr val="accent3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46369-CA91-A642-7FE3-60F521E1B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96" y="832104"/>
            <a:ext cx="1225296" cy="1051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89C75-0823-194B-3870-CD3506E61289}"/>
              </a:ext>
            </a:extLst>
          </p:cNvPr>
          <p:cNvSpPr txBox="1"/>
          <p:nvPr/>
        </p:nvSpPr>
        <p:spPr>
          <a:xfrm>
            <a:off x="5422392" y="1237333"/>
            <a:ext cx="280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  <a:cs typeface="Segoe UI Semibold" panose="020B0702040204020203" pitchFamily="34" charset="0"/>
              </a:rPr>
              <a:t>AtliQ</a:t>
            </a:r>
            <a:r>
              <a:rPr lang="en-US" sz="3600" b="1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  <a:cs typeface="Segoe UI Semibold" panose="020B0702040204020203" pitchFamily="34" charset="0"/>
              </a:rPr>
              <a:t> Hardware</a:t>
            </a:r>
            <a:endParaRPr lang="en-IN" sz="3600" b="1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C4E2A2-7BB3-0126-2533-4D58F826C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1270"/>
            <a:ext cx="2398143" cy="21567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EC12B9-0677-1EC8-85F0-8C69FAD1FC32}"/>
              </a:ext>
            </a:extLst>
          </p:cNvPr>
          <p:cNvSpPr txBox="1"/>
          <p:nvPr/>
        </p:nvSpPr>
        <p:spPr>
          <a:xfrm>
            <a:off x="4197096" y="3730324"/>
            <a:ext cx="4169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  <a:cs typeface="Segoe UI Semibold" panose="020B0702040204020203" pitchFamily="34" charset="0"/>
              </a:rPr>
              <a:t>Presented By : Ayush Dongre</a:t>
            </a:r>
            <a:endParaRPr lang="en-IN" sz="28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A91E12-1983-4F44-0B16-E76F9AD23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05" y="4753055"/>
            <a:ext cx="2569095" cy="21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551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86E15-CC8D-A5A1-EEBF-1D66FECE5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416206-2770-C158-AB12-7BE38EC3B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17FA0F-E1D2-439F-76EF-6EFCB7648A88}"/>
              </a:ext>
            </a:extLst>
          </p:cNvPr>
          <p:cNvSpPr/>
          <p:nvPr/>
        </p:nvSpPr>
        <p:spPr>
          <a:xfrm>
            <a:off x="672084" y="1289304"/>
            <a:ext cx="1755648" cy="8309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Impact" panose="020B0806030902050204" pitchFamily="34" charset="0"/>
              </a:rPr>
              <a:t>Request 2</a:t>
            </a:r>
            <a:endParaRPr lang="en-IN" dirty="0">
              <a:solidFill>
                <a:schemeClr val="tx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33FF8-B71B-F38E-A264-8E847B757E11}"/>
              </a:ext>
            </a:extLst>
          </p:cNvPr>
          <p:cNvSpPr txBox="1"/>
          <p:nvPr/>
        </p:nvSpPr>
        <p:spPr>
          <a:xfrm>
            <a:off x="672084" y="2120301"/>
            <a:ext cx="10917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Condensed" panose="020B0502040204020203" pitchFamily="34" charset="0"/>
              </a:rPr>
              <a:t>What is the 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percentage</a:t>
            </a:r>
            <a:r>
              <a:rPr lang="en-US" sz="2400" dirty="0">
                <a:latin typeface="Bahnschrift Condensed" panose="020B0502040204020203" pitchFamily="34" charset="0"/>
              </a:rPr>
              <a:t> of unique product increase in 2021 vs. 2020? </a:t>
            </a:r>
            <a:endParaRPr lang="en-IN" sz="24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9549A5-5E8C-A322-54BB-D5E5D7C9701A}"/>
              </a:ext>
            </a:extLst>
          </p:cNvPr>
          <p:cNvSpPr/>
          <p:nvPr/>
        </p:nvSpPr>
        <p:spPr>
          <a:xfrm>
            <a:off x="768096" y="3138052"/>
            <a:ext cx="1435608" cy="581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Input</a:t>
            </a:r>
            <a:endParaRPr lang="en-IN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F4692-7F96-77DA-E1CE-822F7352E7C4}"/>
              </a:ext>
            </a:extLst>
          </p:cNvPr>
          <p:cNvSpPr txBox="1"/>
          <p:nvPr/>
        </p:nvSpPr>
        <p:spPr>
          <a:xfrm>
            <a:off x="2505456" y="3001447"/>
            <a:ext cx="92354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WITH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unique_products_2020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(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SELECT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COUNT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DISTINCT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product_code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))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unique_products_2020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FROM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fact_gross_price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				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WHERE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fiscal_year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=2020),  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unique_products_2021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(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SELECT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COUNT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DISTINCT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product_code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))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unique_products_2021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FROM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fact_gross_price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WHERE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fiscal_year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=2021)</a:t>
            </a: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SELECT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*,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ROUND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((unique_products_2021-unique_products_2020)*100/unique_products_2020,2)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pct_increase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FROM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unique_products_2020CROSS </a:t>
            </a: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JOIN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unique_products_2021 ;  </a:t>
            </a:r>
            <a:endParaRPr lang="en-IN" sz="1400" dirty="0">
              <a:solidFill>
                <a:schemeClr val="tx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637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A99D9-EE80-81DB-CD6E-A4B26414C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4D5055-3CD3-A1B9-5BC7-5FEA77E38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C7EDC2-3DB5-1FE8-93CE-BC77A35F5BA0}"/>
              </a:ext>
            </a:extLst>
          </p:cNvPr>
          <p:cNvSpPr/>
          <p:nvPr/>
        </p:nvSpPr>
        <p:spPr>
          <a:xfrm>
            <a:off x="1014984" y="1309252"/>
            <a:ext cx="1435608" cy="581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Output</a:t>
            </a:r>
            <a:endParaRPr lang="en-IN" dirty="0">
              <a:latin typeface="Impact" panose="020B0806030902050204" pitchFamily="34" charset="0"/>
            </a:endParaRPr>
          </a:p>
        </p:txBody>
      </p:sp>
      <p:pic>
        <p:nvPicPr>
          <p:cNvPr id="11" name="Graphic 10" descr="Arrow: Slight curve with solid fill">
            <a:extLst>
              <a:ext uri="{FF2B5EF4-FFF2-40B4-BE49-F238E27FC236}">
                <a16:creationId xmlns:a16="http://schemas.microsoft.com/office/drawing/2014/main" id="{5D3BF591-1B2D-6BDA-1156-C98838379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3681" y="2675246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2EC7BE-F6F2-D31B-7440-A149077FBFFF}"/>
              </a:ext>
            </a:extLst>
          </p:cNvPr>
          <p:cNvSpPr txBox="1"/>
          <p:nvPr/>
        </p:nvSpPr>
        <p:spPr>
          <a:xfrm>
            <a:off x="672084" y="4411645"/>
            <a:ext cx="160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Insight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E67C69-9AA4-521B-1F89-BCB5E8F3E2A5}"/>
              </a:ext>
            </a:extLst>
          </p:cNvPr>
          <p:cNvSpPr txBox="1"/>
          <p:nvPr/>
        </p:nvSpPr>
        <p:spPr>
          <a:xfrm>
            <a:off x="672084" y="4810084"/>
            <a:ext cx="11509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The count of unique products rose from 245 in 2020 to 334 in 2021, reflecting a growth of 36.33%.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This notable growth highlights the company's commitment to innovation and addressing a diverse range of customer needs.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0D38C4-680B-498C-EF89-3952ED426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20" y="2675246"/>
            <a:ext cx="4062410" cy="762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E87ECD-8D5A-5EB8-3F8D-6BF108DE60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261634"/>
            <a:ext cx="5385758" cy="316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09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478E7-C1D7-1B6E-18EF-99AC808DC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F7B14-C1BC-634B-2DF8-541AC18B9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014ADEC-2F0D-444B-790B-B4042729E2CA}"/>
              </a:ext>
            </a:extLst>
          </p:cNvPr>
          <p:cNvSpPr/>
          <p:nvPr/>
        </p:nvSpPr>
        <p:spPr>
          <a:xfrm>
            <a:off x="672084" y="1289304"/>
            <a:ext cx="1755648" cy="8309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Impact" panose="020B0806030902050204" pitchFamily="34" charset="0"/>
              </a:rPr>
              <a:t>Request 3</a:t>
            </a:r>
            <a:endParaRPr lang="en-IN" dirty="0">
              <a:solidFill>
                <a:schemeClr val="tx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E68F6-B694-538A-678B-4810ED9A0105}"/>
              </a:ext>
            </a:extLst>
          </p:cNvPr>
          <p:cNvSpPr txBox="1"/>
          <p:nvPr/>
        </p:nvSpPr>
        <p:spPr>
          <a:xfrm>
            <a:off x="672084" y="2120301"/>
            <a:ext cx="10917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Condensed" panose="020B0502040204020203" pitchFamily="34" charset="0"/>
              </a:rPr>
              <a:t>Provide a report with all the unique product counts for each segment and sort them in descending order of product counts.</a:t>
            </a:r>
            <a:endParaRPr lang="en-IN" sz="24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F27A0D-DFC9-281C-567C-8B3A104A9FFF}"/>
              </a:ext>
            </a:extLst>
          </p:cNvPr>
          <p:cNvSpPr/>
          <p:nvPr/>
        </p:nvSpPr>
        <p:spPr>
          <a:xfrm>
            <a:off x="768096" y="3138052"/>
            <a:ext cx="1435608" cy="581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Input</a:t>
            </a:r>
            <a:endParaRPr lang="en-IN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90E04-28E3-E0D3-895A-A37F0B97F49D}"/>
              </a:ext>
            </a:extLst>
          </p:cNvPr>
          <p:cNvSpPr txBox="1"/>
          <p:nvPr/>
        </p:nvSpPr>
        <p:spPr>
          <a:xfrm>
            <a:off x="2505456" y="3093992"/>
            <a:ext cx="50474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SELECT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segment,   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COUNT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DISTINCT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product_code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))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product_count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FROM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dim_product</a:t>
            </a:r>
            <a:endParaRPr lang="en-US" sz="1400" dirty="0">
              <a:solidFill>
                <a:schemeClr val="tx1">
                  <a:lumMod val="9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GROUP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BY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segment</a:t>
            </a: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ORDER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BY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product_count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DESC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;</a:t>
            </a:r>
            <a:endParaRPr lang="en-IN" sz="1400" dirty="0">
              <a:solidFill>
                <a:schemeClr val="tx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8947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3244B-60EC-E75F-349A-7E9A14662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3397D3-C98F-7D92-EA2E-65E61DC5E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76949"/>
            <a:ext cx="923544" cy="83210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39838E-76C8-0FCC-6D12-7C2EA2841C26}"/>
              </a:ext>
            </a:extLst>
          </p:cNvPr>
          <p:cNvSpPr/>
          <p:nvPr/>
        </p:nvSpPr>
        <p:spPr>
          <a:xfrm>
            <a:off x="1014985" y="1326504"/>
            <a:ext cx="1435608" cy="581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Output</a:t>
            </a:r>
            <a:endParaRPr lang="en-IN" dirty="0">
              <a:latin typeface="Impact" panose="020B0806030902050204" pitchFamily="34" charset="0"/>
            </a:endParaRPr>
          </a:p>
        </p:txBody>
      </p:sp>
      <p:pic>
        <p:nvPicPr>
          <p:cNvPr id="11" name="Graphic 10" descr="Arrow: Slight curve with solid fill">
            <a:extLst>
              <a:ext uri="{FF2B5EF4-FFF2-40B4-BE49-F238E27FC236}">
                <a16:creationId xmlns:a16="http://schemas.microsoft.com/office/drawing/2014/main" id="{13472071-68D2-4411-74A6-B3B489CFC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3681" y="2675246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A77022-315B-C496-44F2-26E437B23B21}"/>
              </a:ext>
            </a:extLst>
          </p:cNvPr>
          <p:cNvSpPr txBox="1"/>
          <p:nvPr/>
        </p:nvSpPr>
        <p:spPr>
          <a:xfrm>
            <a:off x="672084" y="4411645"/>
            <a:ext cx="160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Insight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2503B6-D600-840F-F012-9E192AD20A43}"/>
              </a:ext>
            </a:extLst>
          </p:cNvPr>
          <p:cNvSpPr txBox="1"/>
          <p:nvPr/>
        </p:nvSpPr>
        <p:spPr>
          <a:xfrm>
            <a:off x="672084" y="4810084"/>
            <a:ext cx="11509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AtliQ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 excels in the Notebooks, Accessories, and Peripherals segment, contributing an impressive 82.87% to the product variety.</a:t>
            </a:r>
            <a:endParaRPr lang="en-IN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In the Desktops, Storage, and Networking segment,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AtliQ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 should prioritize products that align with evolving customer preferences and market trends.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8B50-C349-FAB6-B676-F1E9846B4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789" y="2161230"/>
            <a:ext cx="3171508" cy="2013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24886A-C20C-6943-7CB1-9942633775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26504"/>
            <a:ext cx="5943228" cy="34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286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4CE60-21ED-D05F-520B-6209ABCEC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CEC35C-9316-7502-E107-629ACE318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AA48619-3F2D-5574-0C56-553769F5089F}"/>
              </a:ext>
            </a:extLst>
          </p:cNvPr>
          <p:cNvSpPr/>
          <p:nvPr/>
        </p:nvSpPr>
        <p:spPr>
          <a:xfrm>
            <a:off x="672084" y="978408"/>
            <a:ext cx="1755648" cy="8309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Impact" panose="020B0806030902050204" pitchFamily="34" charset="0"/>
              </a:rPr>
              <a:t>Request 4</a:t>
            </a:r>
            <a:endParaRPr lang="en-IN" dirty="0">
              <a:solidFill>
                <a:schemeClr val="tx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EA450-61BF-4736-2B34-741D9AE1710D}"/>
              </a:ext>
            </a:extLst>
          </p:cNvPr>
          <p:cNvSpPr txBox="1"/>
          <p:nvPr/>
        </p:nvSpPr>
        <p:spPr>
          <a:xfrm>
            <a:off x="637032" y="1780867"/>
            <a:ext cx="10917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Condensed" panose="020B0502040204020203" pitchFamily="34" charset="0"/>
              </a:rPr>
              <a:t>Follow-up: Which segment had the most increase in unique products in 2021 vs 2020? </a:t>
            </a:r>
            <a:endParaRPr lang="en-IN" sz="24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0224F8-8EA7-1ABB-A1E5-3027F14CDDE6}"/>
              </a:ext>
            </a:extLst>
          </p:cNvPr>
          <p:cNvSpPr/>
          <p:nvPr/>
        </p:nvSpPr>
        <p:spPr>
          <a:xfrm>
            <a:off x="672084" y="2660350"/>
            <a:ext cx="1435608" cy="581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Input</a:t>
            </a:r>
            <a:endParaRPr lang="en-IN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321E1-E108-96D5-8594-C6DD0AA202B3}"/>
              </a:ext>
            </a:extLst>
          </p:cNvPr>
          <p:cNvSpPr txBox="1"/>
          <p:nvPr/>
        </p:nvSpPr>
        <p:spPr>
          <a:xfrm>
            <a:off x="2505456" y="2660350"/>
            <a:ext cx="878738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WITH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products_2020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(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SELECT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p.segment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, 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COUNT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DISTINCT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g.product_code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product_count_20 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FROM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dim_product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p 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JOIN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fact_gross_price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g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ON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p.product_code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=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g.product_code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WHERE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g.fiscal_year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= 2020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GROUP BY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p.segment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),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products_2021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(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SELECT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a.segment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,        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                 COUNT(DISTINCT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b.product_code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product_count_21 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FROM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dim_product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a 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JOIN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fact_gross_price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b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ON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a.product_code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=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b.product_code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WHERE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b.fiscal_year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= 2021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GROUP BY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a.segment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</a:t>
            </a: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SELECT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c.segment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,   c.product_count_20,   d.product_count_21,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d.product_count_21 - c.product_count_20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difference</a:t>
            </a: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FROM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products_2020 c</a:t>
            </a: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JOIN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products_2021 d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ON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c.segment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=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d.segment</a:t>
            </a:r>
            <a:endParaRPr lang="en-US" sz="1400" dirty="0">
              <a:solidFill>
                <a:schemeClr val="tx1">
                  <a:lumMod val="9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ORDER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BY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difference DESC;</a:t>
            </a:r>
            <a:endParaRPr lang="en-IN" sz="1400" dirty="0">
              <a:solidFill>
                <a:schemeClr val="tx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0277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50B85-CA93-A3A3-B533-EB6F7B010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8226D9-F93E-C6FE-FAEE-E45D907E9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C4800CF-57EA-6206-20E0-6AC1362FCB88}"/>
              </a:ext>
            </a:extLst>
          </p:cNvPr>
          <p:cNvSpPr/>
          <p:nvPr/>
        </p:nvSpPr>
        <p:spPr>
          <a:xfrm>
            <a:off x="1014984" y="1309252"/>
            <a:ext cx="1435608" cy="581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Output</a:t>
            </a:r>
            <a:endParaRPr lang="en-IN" dirty="0">
              <a:latin typeface="Impact" panose="020B0806030902050204" pitchFamily="34" charset="0"/>
            </a:endParaRPr>
          </a:p>
        </p:txBody>
      </p:sp>
      <p:pic>
        <p:nvPicPr>
          <p:cNvPr id="11" name="Graphic 10" descr="Arrow: Slight curve with solid fill">
            <a:extLst>
              <a:ext uri="{FF2B5EF4-FFF2-40B4-BE49-F238E27FC236}">
                <a16:creationId xmlns:a16="http://schemas.microsoft.com/office/drawing/2014/main" id="{C81C451A-2C43-4A20-5FC4-72019A0B1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3681" y="2675246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F465A2-B0DE-4433-E18A-34E93780239A}"/>
              </a:ext>
            </a:extLst>
          </p:cNvPr>
          <p:cNvSpPr txBox="1"/>
          <p:nvPr/>
        </p:nvSpPr>
        <p:spPr>
          <a:xfrm>
            <a:off x="672084" y="4411645"/>
            <a:ext cx="160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Insight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4BA7D1-3624-FA16-2E22-E09D1610F118}"/>
              </a:ext>
            </a:extLst>
          </p:cNvPr>
          <p:cNvSpPr txBox="1"/>
          <p:nvPr/>
        </p:nvSpPr>
        <p:spPr>
          <a:xfrm>
            <a:off x="672084" y="4810084"/>
            <a:ext cx="11509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Accessories experienced the highest growth in product additions from 2020 to 2021, with 34 new products introduced.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Desktop product production saw a remarkable surge, growing by approximately 214% during the same period.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The Storage and Networking segments showed the lowest increase in new product production between 2020 and 2021.</a:t>
            </a:r>
            <a:endParaRPr lang="en-US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A3DBC-475F-4FD2-2499-C8239FDD1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84" y="2221991"/>
            <a:ext cx="4288105" cy="2057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7263EA-9242-2493-08F4-7A6FB781D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2588"/>
            <a:ext cx="5775403" cy="350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134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7AA01-4F68-E511-9638-8DCBB45AB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2CFA4D-E34A-0AC2-B720-60263DF11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EED70F9-271B-FB0E-45BC-673095EC0570}"/>
              </a:ext>
            </a:extLst>
          </p:cNvPr>
          <p:cNvSpPr/>
          <p:nvPr/>
        </p:nvSpPr>
        <p:spPr>
          <a:xfrm>
            <a:off x="672084" y="978408"/>
            <a:ext cx="1755648" cy="8309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Impact" panose="020B0806030902050204" pitchFamily="34" charset="0"/>
              </a:rPr>
              <a:t>Request 5</a:t>
            </a:r>
            <a:endParaRPr lang="en-IN" dirty="0">
              <a:solidFill>
                <a:schemeClr val="tx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8C53F-94E1-F949-1016-CEC996EFE9C6}"/>
              </a:ext>
            </a:extLst>
          </p:cNvPr>
          <p:cNvSpPr txBox="1"/>
          <p:nvPr/>
        </p:nvSpPr>
        <p:spPr>
          <a:xfrm>
            <a:off x="637032" y="1780867"/>
            <a:ext cx="10917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Condensed" panose="020B0502040204020203" pitchFamily="34" charset="0"/>
              </a:rPr>
              <a:t>Get the products that have the highest and lowest manufacturing costs.</a:t>
            </a:r>
            <a:endParaRPr lang="en-IN" sz="24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3A356B-F59A-4E1C-D3E7-4BE80AD40BB4}"/>
              </a:ext>
            </a:extLst>
          </p:cNvPr>
          <p:cNvSpPr/>
          <p:nvPr/>
        </p:nvSpPr>
        <p:spPr>
          <a:xfrm>
            <a:off x="672084" y="2660350"/>
            <a:ext cx="1435608" cy="581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Input</a:t>
            </a:r>
            <a:endParaRPr lang="en-IN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914D9-9B4A-1D81-3881-C5797E407A39}"/>
              </a:ext>
            </a:extLst>
          </p:cNvPr>
          <p:cNvSpPr txBox="1"/>
          <p:nvPr/>
        </p:nvSpPr>
        <p:spPr>
          <a:xfrm>
            <a:off x="2505456" y="2660350"/>
            <a:ext cx="9049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SELECT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p.product_code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,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p.product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,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m.manufacturing_cost</a:t>
            </a:r>
            <a:endParaRPr lang="en-US" sz="1400" dirty="0">
              <a:solidFill>
                <a:schemeClr val="tx1">
                  <a:lumMod val="9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FROM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dim_product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p</a:t>
            </a: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JOIN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fact_manufacturing_cost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m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ON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p.product_code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=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m.product_code</a:t>
            </a:r>
            <a:endParaRPr lang="en-US" sz="1400" dirty="0">
              <a:solidFill>
                <a:schemeClr val="tx1">
                  <a:lumMod val="9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WHERE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m.manufacturing_cost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IN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((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SELECT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MAX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manufacturing_cost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FROM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fact_manufacturing_cost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),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                 (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SELECT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MIN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manufacturing_cost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FROM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fact_manufacturing_cost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))</a:t>
            </a: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ORDER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BY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m.manufacturing_cost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DESC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; </a:t>
            </a:r>
            <a:endParaRPr lang="en-IN" sz="1400" dirty="0">
              <a:solidFill>
                <a:schemeClr val="tx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7282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FBBF8-1F14-1530-45B7-199FB5675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283D30-1354-8770-9C23-F611D07FB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E0388C-3597-6F8E-013F-34003D4149B9}"/>
              </a:ext>
            </a:extLst>
          </p:cNvPr>
          <p:cNvSpPr/>
          <p:nvPr/>
        </p:nvSpPr>
        <p:spPr>
          <a:xfrm>
            <a:off x="1014984" y="1309252"/>
            <a:ext cx="1435608" cy="581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Output</a:t>
            </a:r>
            <a:endParaRPr lang="en-IN" dirty="0">
              <a:latin typeface="Impact" panose="020B080603090205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5D184C-A766-8CFD-4FD3-4A235BF76D96}"/>
              </a:ext>
            </a:extLst>
          </p:cNvPr>
          <p:cNvSpPr txBox="1"/>
          <p:nvPr/>
        </p:nvSpPr>
        <p:spPr>
          <a:xfrm>
            <a:off x="672084" y="4411645"/>
            <a:ext cx="160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Insight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EB93EC-BB00-93E5-28B9-52A18533BFA3}"/>
              </a:ext>
            </a:extLst>
          </p:cNvPr>
          <p:cNvSpPr txBox="1"/>
          <p:nvPr/>
        </p:nvSpPr>
        <p:spPr>
          <a:xfrm>
            <a:off x="672084" y="5225582"/>
            <a:ext cx="11509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Product </a:t>
            </a:r>
            <a:r>
              <a:rPr lang="en-US" dirty="0">
                <a:latin typeface="Bahnschrift Condensed" panose="020B0502040204020203" pitchFamily="34" charset="0"/>
              </a:rPr>
              <a:t>AQ Master wired x1 </a:t>
            </a:r>
            <a:r>
              <a:rPr lang="en-US" dirty="0" err="1">
                <a:latin typeface="Bahnschrift Condensed" panose="020B0502040204020203" pitchFamily="34" charset="0"/>
              </a:rPr>
              <a:t>Ms</a:t>
            </a:r>
            <a:r>
              <a:rPr lang="en-US" dirty="0">
                <a:latin typeface="Bahnschrift Condensed" panose="020B0502040204020203" pitchFamily="34" charset="0"/>
              </a:rPr>
              <a:t> has lowest manufacturing cost while AQ HOME Allin1 Gen 2 has highest manufacturing cost.</a:t>
            </a:r>
          </a:p>
          <a:p>
            <a:endParaRPr lang="en-US" dirty="0">
              <a:latin typeface="Bahnschrif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4A552-70A1-2D8A-4361-7629423A7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39" y="1309252"/>
            <a:ext cx="8675800" cy="290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309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46A31-C0B4-5B25-EC47-30A5CC70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1B1B5-A07E-FC3A-F66A-9BE511C26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9A86CBF-0A1E-F89C-88D9-7D2424046713}"/>
              </a:ext>
            </a:extLst>
          </p:cNvPr>
          <p:cNvSpPr/>
          <p:nvPr/>
        </p:nvSpPr>
        <p:spPr>
          <a:xfrm>
            <a:off x="672084" y="1088519"/>
            <a:ext cx="1755648" cy="8309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Impact" panose="020B0806030902050204" pitchFamily="34" charset="0"/>
              </a:rPr>
              <a:t>Request 6</a:t>
            </a:r>
            <a:endParaRPr lang="en-IN" dirty="0">
              <a:solidFill>
                <a:schemeClr val="tx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D60D3F-3749-5F09-ACE5-3481CFEFE277}"/>
              </a:ext>
            </a:extLst>
          </p:cNvPr>
          <p:cNvSpPr txBox="1"/>
          <p:nvPr/>
        </p:nvSpPr>
        <p:spPr>
          <a:xfrm>
            <a:off x="637032" y="1919516"/>
            <a:ext cx="10917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Condensed" panose="020B0502040204020203" pitchFamily="34" charset="0"/>
              </a:rPr>
              <a:t>Generate a report which contains the top 5 customers who received an average high </a:t>
            </a:r>
            <a:r>
              <a:rPr lang="en-US" sz="2400" dirty="0" err="1">
                <a:latin typeface="Bahnschrift Condensed" panose="020B0502040204020203" pitchFamily="34" charset="0"/>
              </a:rPr>
              <a:t>pre_invoice_discount_pct</a:t>
            </a:r>
            <a:r>
              <a:rPr lang="en-US" sz="2400" dirty="0">
                <a:latin typeface="Bahnschrift Condensed" panose="020B0502040204020203" pitchFamily="34" charset="0"/>
              </a:rPr>
              <a:t> for the fiscal year 2021 and in the Indian market.</a:t>
            </a:r>
            <a:endParaRPr lang="en-IN" sz="24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F62639-983D-18E3-0734-E95DC167863A}"/>
              </a:ext>
            </a:extLst>
          </p:cNvPr>
          <p:cNvSpPr/>
          <p:nvPr/>
        </p:nvSpPr>
        <p:spPr>
          <a:xfrm>
            <a:off x="672084" y="3183693"/>
            <a:ext cx="1435608" cy="581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Input</a:t>
            </a:r>
            <a:endParaRPr lang="en-IN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F75B3-EFB3-B197-EEE1-51A2588DBA6C}"/>
              </a:ext>
            </a:extLst>
          </p:cNvPr>
          <p:cNvSpPr txBox="1"/>
          <p:nvPr/>
        </p:nvSpPr>
        <p:spPr>
          <a:xfrm>
            <a:off x="2505456" y="3183693"/>
            <a:ext cx="90495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SELECT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c.customer_code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,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c.customer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,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</a:t>
            </a:r>
            <a:r>
              <a:rPr lang="en-US" sz="1400" dirty="0" err="1">
                <a:solidFill>
                  <a:srgbClr val="C00000"/>
                </a:solidFill>
                <a:latin typeface="Bahnschrift" panose="020B0502040204020203" pitchFamily="34" charset="0"/>
              </a:rPr>
              <a:t>Concat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ROUND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p.pre_invoice_discount_pct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*100,2), " %")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avg_discount_pct</a:t>
            </a:r>
            <a:endParaRPr lang="en-US" sz="1400" dirty="0">
              <a:solidFill>
                <a:schemeClr val="tx1">
                  <a:lumMod val="9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FROM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dim_customer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c</a:t>
            </a:r>
            <a:b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</a:b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JOIN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fact_pre_invoice_deductions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p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ON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c.customer_code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=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p.customer_code</a:t>
            </a:r>
            <a:endParaRPr lang="en-US" sz="1400" dirty="0">
              <a:solidFill>
                <a:schemeClr val="tx1">
                  <a:lumMod val="9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WHERE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p.fiscal_year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=2021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AND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c.market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="India“</a:t>
            </a: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ORDER BY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p.pre_invoice_discount_pct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DESC</a:t>
            </a: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LIMIT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5;</a:t>
            </a:r>
          </a:p>
          <a:p>
            <a:endParaRPr lang="en-US" sz="1400" dirty="0">
              <a:solidFill>
                <a:schemeClr val="tx1">
                  <a:lumMod val="9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#since we have only 1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pre_invoice_discount_for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a whole year there is no need to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#use AVG function at all since we want to calculate only for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fiscal_year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2021</a:t>
            </a:r>
            <a:endParaRPr lang="en-IN" sz="1400" dirty="0">
              <a:solidFill>
                <a:schemeClr val="tx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0225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1428B-5910-AE41-DD51-A76553973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1160DC-935F-534B-2C40-67FD45C76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7C2E16-D4F1-B96D-A24A-E5ED363744DB}"/>
              </a:ext>
            </a:extLst>
          </p:cNvPr>
          <p:cNvSpPr/>
          <p:nvPr/>
        </p:nvSpPr>
        <p:spPr>
          <a:xfrm>
            <a:off x="1014984" y="1309252"/>
            <a:ext cx="1435608" cy="581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Output</a:t>
            </a:r>
            <a:endParaRPr lang="en-IN" dirty="0">
              <a:latin typeface="Impact" panose="020B0806030902050204" pitchFamily="34" charset="0"/>
            </a:endParaRPr>
          </a:p>
        </p:txBody>
      </p:sp>
      <p:pic>
        <p:nvPicPr>
          <p:cNvPr id="11" name="Graphic 10" descr="Arrow: Slight curve with solid fill">
            <a:extLst>
              <a:ext uri="{FF2B5EF4-FFF2-40B4-BE49-F238E27FC236}">
                <a16:creationId xmlns:a16="http://schemas.microsoft.com/office/drawing/2014/main" id="{849E081E-77AE-2C92-BA13-E0BC178E6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3681" y="2675246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8B6D59-0C80-DABE-1522-9A64935003FA}"/>
              </a:ext>
            </a:extLst>
          </p:cNvPr>
          <p:cNvSpPr txBox="1"/>
          <p:nvPr/>
        </p:nvSpPr>
        <p:spPr>
          <a:xfrm>
            <a:off x="672084" y="4411645"/>
            <a:ext cx="160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Insight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90A130-8706-2F69-CEE0-0539E0F48A73}"/>
              </a:ext>
            </a:extLst>
          </p:cNvPr>
          <p:cNvSpPr txBox="1"/>
          <p:nvPr/>
        </p:nvSpPr>
        <p:spPr>
          <a:xfrm>
            <a:off x="672084" y="4810084"/>
            <a:ext cx="11509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Flipkart tops the list with the highest average discount rate of 30.83%.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ahnschrift Condensed" panose="020B0502040204020203" pitchFamily="34" charset="0"/>
              </a:rPr>
              <a:t>AtliQ</a:t>
            </a:r>
            <a:r>
              <a:rPr lang="en-US" dirty="0">
                <a:latin typeface="Bahnschrift Condensed" panose="020B0502040204020203" pitchFamily="34" charset="0"/>
              </a:rPr>
              <a:t> has maintained fairly consistent discount rates for its top 5 customers, ranging narrowly between 29.33% and 30.83%.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814F8-47EC-204E-709B-21E76600D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8" y="2239926"/>
            <a:ext cx="4451230" cy="1743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A14C44-7310-1682-4C50-A603E1A09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694" y="1309252"/>
            <a:ext cx="5948953" cy="3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100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F71575-E23F-BF5A-FBC1-065D85759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568" y="2100608"/>
            <a:ext cx="3238952" cy="3406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5F64CB-72EF-E934-C349-0224ACCD7EFB}"/>
              </a:ext>
            </a:extLst>
          </p:cNvPr>
          <p:cNvSpPr txBox="1"/>
          <p:nvPr/>
        </p:nvSpPr>
        <p:spPr>
          <a:xfrm>
            <a:off x="2700076" y="1269611"/>
            <a:ext cx="2383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Content</a:t>
            </a:r>
            <a:endParaRPr lang="en-IN" sz="4800" dirty="0">
              <a:solidFill>
                <a:schemeClr val="accent3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F5585F9-FBAF-52ED-481B-D35121A5175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677972" y="1811577"/>
            <a:ext cx="6364676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Bahnschrift Condensed" panose="020B0502040204020203" pitchFamily="34" charset="0"/>
              </a:rPr>
              <a:t>1) Company 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Bahnschrift Condensed" panose="020B0502040204020203" pitchFamily="34" charset="0"/>
              </a:rPr>
              <a:t>2) Problem Statement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Bahnschrift Condensed" panose="020B0502040204020203" pitchFamily="34" charset="0"/>
              </a:rPr>
              <a:t>3) Dataset and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Bahnschrift Condensed" panose="020B0502040204020203" pitchFamily="34" charset="0"/>
              </a:rPr>
              <a:t>4) Ad-hoc Requests, Outputs, and Insights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Bahnschrift Condensed" panose="020B0502040204020203" pitchFamily="34" charset="0"/>
              </a:rPr>
              <a:t>5) Recommendations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59BDCC-0CCE-438C-C541-FAE56516D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132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79122-FD77-19FE-F013-409F13736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AF93A-A9F8-AA9F-9E76-034188CEC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5173698-57CC-EA0F-C443-C4D75E7D9E1B}"/>
              </a:ext>
            </a:extLst>
          </p:cNvPr>
          <p:cNvSpPr/>
          <p:nvPr/>
        </p:nvSpPr>
        <p:spPr>
          <a:xfrm>
            <a:off x="672084" y="1088519"/>
            <a:ext cx="1755648" cy="8309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Impact" panose="020B0806030902050204" pitchFamily="34" charset="0"/>
              </a:rPr>
              <a:t>Request 7</a:t>
            </a:r>
            <a:endParaRPr lang="en-IN" dirty="0">
              <a:solidFill>
                <a:schemeClr val="tx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12904-999F-BA9D-0A86-13B6FCA352EA}"/>
              </a:ext>
            </a:extLst>
          </p:cNvPr>
          <p:cNvSpPr txBox="1"/>
          <p:nvPr/>
        </p:nvSpPr>
        <p:spPr>
          <a:xfrm>
            <a:off x="637032" y="2029627"/>
            <a:ext cx="10917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Condensed" panose="020B0502040204020203" pitchFamily="34" charset="0"/>
              </a:rPr>
              <a:t>Get the complete report of the Gross sales amount for the customer “</a:t>
            </a:r>
            <a:r>
              <a:rPr lang="en-US" sz="2400" dirty="0" err="1">
                <a:latin typeface="Bahnschrift Condensed" panose="020B0502040204020203" pitchFamily="34" charset="0"/>
              </a:rPr>
              <a:t>Atliq</a:t>
            </a:r>
            <a:r>
              <a:rPr lang="en-US" sz="2400" dirty="0">
                <a:latin typeface="Bahnschrift Condensed" panose="020B0502040204020203" pitchFamily="34" charset="0"/>
              </a:rPr>
              <a:t> Exclusive” for each month . This analysis helps to get an idea of low and high-performing months and take strategic decisions.</a:t>
            </a:r>
            <a:endParaRPr lang="en-IN" sz="24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FB0495-E445-F029-88F3-A55526AB15A0}"/>
              </a:ext>
            </a:extLst>
          </p:cNvPr>
          <p:cNvSpPr/>
          <p:nvPr/>
        </p:nvSpPr>
        <p:spPr>
          <a:xfrm>
            <a:off x="672084" y="3183693"/>
            <a:ext cx="1435608" cy="581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Input</a:t>
            </a:r>
            <a:endParaRPr lang="en-IN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F3EF0-FDB7-9AAC-19EC-B4A1D1D5DD9A}"/>
              </a:ext>
            </a:extLst>
          </p:cNvPr>
          <p:cNvSpPr txBox="1"/>
          <p:nvPr/>
        </p:nvSpPr>
        <p:spPr>
          <a:xfrm>
            <a:off x="2505456" y="3183693"/>
            <a:ext cx="904951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WITH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CTE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(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SELECT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MONTHNAME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s.date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month,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YEAR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s.date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year,					                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ROUND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SUM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g.gross_price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*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s.sold_quantity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)/1000000,2)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gross_sales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</a:t>
            </a:r>
          </a:p>
          <a:p>
            <a:pPr lvl="2"/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     FROM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fact_sales_monthly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s             </a:t>
            </a:r>
          </a:p>
          <a:p>
            <a:pPr lvl="2"/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     JOIN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dim_customer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c	              </a:t>
            </a:r>
          </a:p>
          <a:p>
            <a:pPr lvl="2"/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ON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s.customer_code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=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c.customer_code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</a:t>
            </a:r>
          </a:p>
          <a:p>
            <a:pPr lvl="2"/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     JOIN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fact_gross_price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g                  </a:t>
            </a:r>
          </a:p>
          <a:p>
            <a:pPr lvl="2"/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ON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s.product_code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=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g.product_code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</a:t>
            </a:r>
          </a:p>
          <a:p>
            <a:pPr lvl="2"/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AND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s.fiscal_year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=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g.fiscal_year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		     </a:t>
            </a:r>
          </a:p>
          <a:p>
            <a:pPr lvl="2"/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      WHERE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c.customer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="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Atliq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Exclusive"			 </a:t>
            </a:r>
          </a:p>
          <a:p>
            <a:pPr lvl="2"/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      GROUP BY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month,year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</a:t>
            </a: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SELECT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month,   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year,    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gross_sales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gross_sales_mln</a:t>
            </a:r>
            <a:b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</a:b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FROM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CTE;</a:t>
            </a:r>
            <a:endParaRPr lang="en-IN" sz="1400" dirty="0">
              <a:solidFill>
                <a:schemeClr val="tx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7792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DAC6B-1506-823C-3AC4-A357A96E0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DAA1D-35B4-EAA6-35B2-455F9FC73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5CF9DD-9D3D-8B86-7D59-AABECCBDB9A8}"/>
              </a:ext>
            </a:extLst>
          </p:cNvPr>
          <p:cNvSpPr/>
          <p:nvPr/>
        </p:nvSpPr>
        <p:spPr>
          <a:xfrm>
            <a:off x="1014984" y="1309252"/>
            <a:ext cx="1435608" cy="581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Output</a:t>
            </a:r>
            <a:endParaRPr lang="en-IN" dirty="0">
              <a:latin typeface="Impact" panose="020B0806030902050204" pitchFamily="34" charset="0"/>
            </a:endParaRPr>
          </a:p>
        </p:txBody>
      </p:sp>
      <p:pic>
        <p:nvPicPr>
          <p:cNvPr id="11" name="Graphic 10" descr="Arrow: Slight curve with solid fill">
            <a:extLst>
              <a:ext uri="{FF2B5EF4-FFF2-40B4-BE49-F238E27FC236}">
                <a16:creationId xmlns:a16="http://schemas.microsoft.com/office/drawing/2014/main" id="{62D1FB8D-E34D-F531-6CF1-1AB1BB2C9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3681" y="2675246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6D98E1-C3EA-3579-6049-575F7C163631}"/>
              </a:ext>
            </a:extLst>
          </p:cNvPr>
          <p:cNvSpPr txBox="1"/>
          <p:nvPr/>
        </p:nvSpPr>
        <p:spPr>
          <a:xfrm>
            <a:off x="672084" y="4411645"/>
            <a:ext cx="160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Insight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0320FF-CCC6-BAEC-E2C1-EA306E081FE7}"/>
              </a:ext>
            </a:extLst>
          </p:cNvPr>
          <p:cNvSpPr txBox="1"/>
          <p:nvPr/>
        </p:nvSpPr>
        <p:spPr>
          <a:xfrm>
            <a:off x="672084" y="4810084"/>
            <a:ext cx="11509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In 2020, sales were significantly impacted by the COVID-19 pandemic, with the lowest figures recorded in March, April, and May. Recovery began in June, and November marked the highest sales of the year, at 20.5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Sales in 2021 were less diverse compared to 2019 and 2020, ranging between 7.2 million and 12.4 million.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68D736-98E2-2A0A-9763-AD9DCC74A1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13" y="793975"/>
            <a:ext cx="2006368" cy="18812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CDC63E-1200-69E8-8099-3F6BC755F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13" y="2675246"/>
            <a:ext cx="2006368" cy="17937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BACDCC-9628-312D-8A3A-DD68664C27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42204"/>
            <a:ext cx="5704936" cy="34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747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30E45-044C-707F-AF4D-00186B624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E2762-EF96-F3A8-EB3E-444E3076B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1B8D572-AE49-82D0-26FA-B3469EB2159C}"/>
              </a:ext>
            </a:extLst>
          </p:cNvPr>
          <p:cNvSpPr/>
          <p:nvPr/>
        </p:nvSpPr>
        <p:spPr>
          <a:xfrm>
            <a:off x="672084" y="1088519"/>
            <a:ext cx="1755648" cy="8309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Impact" panose="020B0806030902050204" pitchFamily="34" charset="0"/>
              </a:rPr>
              <a:t>Request 8</a:t>
            </a:r>
            <a:endParaRPr lang="en-IN" dirty="0">
              <a:solidFill>
                <a:schemeClr val="tx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E3CD4-C025-3F87-7580-D816E220D0A8}"/>
              </a:ext>
            </a:extLst>
          </p:cNvPr>
          <p:cNvSpPr txBox="1"/>
          <p:nvPr/>
        </p:nvSpPr>
        <p:spPr>
          <a:xfrm>
            <a:off x="637032" y="1919516"/>
            <a:ext cx="10917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Condensed" panose="020B0502040204020203" pitchFamily="34" charset="0"/>
              </a:rPr>
              <a:t>In which quarter of 2020, got the maximum </a:t>
            </a:r>
            <a:r>
              <a:rPr lang="en-US" sz="2400" dirty="0" err="1">
                <a:latin typeface="Bahnschrift Condensed" panose="020B0502040204020203" pitchFamily="34" charset="0"/>
              </a:rPr>
              <a:t>total_sold_quantity</a:t>
            </a:r>
            <a:r>
              <a:rPr lang="en-US" sz="2400" dirty="0">
                <a:latin typeface="Bahnschrift Condensed" panose="020B0502040204020203" pitchFamily="34" charset="0"/>
              </a:rPr>
              <a:t>? </a:t>
            </a:r>
            <a:endParaRPr lang="en-IN" sz="24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3C38C6-DFAF-BE13-94ED-88F6233C7FA4}"/>
              </a:ext>
            </a:extLst>
          </p:cNvPr>
          <p:cNvSpPr/>
          <p:nvPr/>
        </p:nvSpPr>
        <p:spPr>
          <a:xfrm>
            <a:off x="672084" y="2750513"/>
            <a:ext cx="1435608" cy="581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Input</a:t>
            </a:r>
            <a:endParaRPr lang="en-IN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7F0C6-BB50-24FF-1358-686DB9CC06C1}"/>
              </a:ext>
            </a:extLst>
          </p:cNvPr>
          <p:cNvSpPr txBox="1"/>
          <p:nvPr/>
        </p:nvSpPr>
        <p:spPr>
          <a:xfrm>
            <a:off x="2505456" y="2704793"/>
            <a:ext cx="90495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SELECT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CONCAT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("Q" ,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CEILING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(MONTH(DATE_ADD(date, INTERVAL 4 MONTH))/3))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Quarters_2020, 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SUM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sold_quantity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total_sold_quantity</a:t>
            </a:r>
            <a:endParaRPr lang="en-US" sz="1400" dirty="0">
              <a:solidFill>
                <a:schemeClr val="tx1">
                  <a:lumMod val="9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FROM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fact_sales_monthly</a:t>
            </a:r>
            <a:endParaRPr lang="en-US" sz="1400" dirty="0">
              <a:solidFill>
                <a:schemeClr val="tx1">
                  <a:lumMod val="9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WHERE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fiscal_year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=2020</a:t>
            </a: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GROUP BY 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Quarters_2020</a:t>
            </a: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ORDER BY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total_sold_quantity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DESC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;</a:t>
            </a:r>
            <a:endParaRPr lang="en-IN" sz="1400" dirty="0">
              <a:solidFill>
                <a:schemeClr val="tx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1130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A1FB3-BCE8-C00D-2696-573FBFA00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0AD3DF-76D1-817D-2558-9AA138303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1123DF-9FAD-21A0-20EA-767303E276EB}"/>
              </a:ext>
            </a:extLst>
          </p:cNvPr>
          <p:cNvSpPr/>
          <p:nvPr/>
        </p:nvSpPr>
        <p:spPr>
          <a:xfrm>
            <a:off x="1014984" y="1309252"/>
            <a:ext cx="1435608" cy="581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Output</a:t>
            </a:r>
            <a:endParaRPr lang="en-IN" dirty="0">
              <a:latin typeface="Impact" panose="020B0806030902050204" pitchFamily="34" charset="0"/>
            </a:endParaRPr>
          </a:p>
        </p:txBody>
      </p:sp>
      <p:pic>
        <p:nvPicPr>
          <p:cNvPr id="11" name="Graphic 10" descr="Arrow: Slight curve with solid fill">
            <a:extLst>
              <a:ext uri="{FF2B5EF4-FFF2-40B4-BE49-F238E27FC236}">
                <a16:creationId xmlns:a16="http://schemas.microsoft.com/office/drawing/2014/main" id="{98843082-2318-65CE-03B3-3F4364F5E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3681" y="2675246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CDC519-C245-978F-0D04-3521664B9913}"/>
              </a:ext>
            </a:extLst>
          </p:cNvPr>
          <p:cNvSpPr txBox="1"/>
          <p:nvPr/>
        </p:nvSpPr>
        <p:spPr>
          <a:xfrm>
            <a:off x="672084" y="4411645"/>
            <a:ext cx="160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Insight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FC68F2-9967-43FE-F349-328259FC3503}"/>
              </a:ext>
            </a:extLst>
          </p:cNvPr>
          <p:cNvSpPr txBox="1"/>
          <p:nvPr/>
        </p:nvSpPr>
        <p:spPr>
          <a:xfrm>
            <a:off x="672084" y="4810084"/>
            <a:ext cx="11509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In Q1 of 2020, sales peaked at approximately 7 million units, signaling a strong start to the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ahnschrift Condensed" panose="020B0502040204020203" pitchFamily="34" charset="0"/>
              </a:rPr>
              <a:t>AtliQ</a:t>
            </a:r>
            <a:r>
              <a:rPr lang="en-US" dirty="0">
                <a:latin typeface="Bahnschrift Condensed" panose="020B0502040204020203" pitchFamily="34" charset="0"/>
              </a:rPr>
              <a:t> faced a notable drop in sales during Q3 (March, April, May), likely as a result of the COVID-19 pandemic, which mirrored the tough market conditions and changing consumer behaviors at the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00B999-FE33-108B-6968-CB25DDB7DD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4" y="2389392"/>
            <a:ext cx="3877216" cy="1486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D96C8D-CC73-F48C-2160-1EE9E7F9B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9252"/>
            <a:ext cx="5988261" cy="32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091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B57B4-73FC-5C41-8702-B3501C760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DD6B37-5F5D-9667-A642-C504A6FAC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A5C0B98-86CF-BBFA-CDBF-227CFBEC8C3E}"/>
              </a:ext>
            </a:extLst>
          </p:cNvPr>
          <p:cNvSpPr/>
          <p:nvPr/>
        </p:nvSpPr>
        <p:spPr>
          <a:xfrm>
            <a:off x="672084" y="1088519"/>
            <a:ext cx="1755648" cy="8309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Impact" panose="020B0806030902050204" pitchFamily="34" charset="0"/>
              </a:rPr>
              <a:t>Request 9</a:t>
            </a:r>
            <a:endParaRPr lang="en-IN" dirty="0">
              <a:solidFill>
                <a:schemeClr val="tx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03F9E2-7B1F-1803-14E8-7F6A5CF5FDB2}"/>
              </a:ext>
            </a:extLst>
          </p:cNvPr>
          <p:cNvSpPr txBox="1"/>
          <p:nvPr/>
        </p:nvSpPr>
        <p:spPr>
          <a:xfrm>
            <a:off x="637032" y="1919516"/>
            <a:ext cx="10917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Condensed" panose="020B0502040204020203" pitchFamily="34" charset="0"/>
              </a:rPr>
              <a:t>Which channel helped to bring more gross sales in the fiscal year 2021 and the percentage of contribution?</a:t>
            </a:r>
            <a:endParaRPr lang="en-IN" sz="24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DA2559-FFC1-A67B-AB33-D2036AFFA8BF}"/>
              </a:ext>
            </a:extLst>
          </p:cNvPr>
          <p:cNvSpPr/>
          <p:nvPr/>
        </p:nvSpPr>
        <p:spPr>
          <a:xfrm>
            <a:off x="672084" y="2933393"/>
            <a:ext cx="1435608" cy="581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Input</a:t>
            </a:r>
            <a:endParaRPr lang="en-IN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4009D-49FF-A902-2335-DBF557AAA6DF}"/>
              </a:ext>
            </a:extLst>
          </p:cNvPr>
          <p:cNvSpPr txBox="1"/>
          <p:nvPr/>
        </p:nvSpPr>
        <p:spPr>
          <a:xfrm>
            <a:off x="2505456" y="2933393"/>
            <a:ext cx="93817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WITH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channel_gross_sales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(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SELECT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c.channel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,	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						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ROUND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SUM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g.gross_price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*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s.sold_quantity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)/1000000,2)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gross_sales_mln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					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FROM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fact_sales_monthly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s							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JOIN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dim_customer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c								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ON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s.customer_code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=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c.customer_code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		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					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JOIN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fact_gross_price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g								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ON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s.product_code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=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g.product_code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							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	          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AND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s.fiscal_year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=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g.fiscal_year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WHERE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s.fiscal_year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=2021							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GROUP BY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c.channel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 </a:t>
            </a: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SELECT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*,     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CONCAT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ROUND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gross_sales_mln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*100/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SUM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gross_sales_mln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OVER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(),2), " %")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percentage_contribution</a:t>
            </a:r>
            <a:endParaRPr lang="en-US" sz="1400" dirty="0">
              <a:solidFill>
                <a:schemeClr val="tx1">
                  <a:lumMod val="9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FROM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channel_gross_sales</a:t>
            </a:r>
            <a:endParaRPr lang="en-US" sz="1400" dirty="0">
              <a:solidFill>
                <a:schemeClr val="tx1">
                  <a:lumMod val="9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ORDER BY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gross_sales_mln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DESC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;</a:t>
            </a:r>
            <a:endParaRPr lang="en-IN" sz="1400" dirty="0">
              <a:solidFill>
                <a:schemeClr val="tx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36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37375-F114-06D2-09D7-84A269C6E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9080E2-56C2-6A55-F305-68647F6AA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C1A6CA-7DC0-250A-0A71-6D2F94457532}"/>
              </a:ext>
            </a:extLst>
          </p:cNvPr>
          <p:cNvSpPr/>
          <p:nvPr/>
        </p:nvSpPr>
        <p:spPr>
          <a:xfrm>
            <a:off x="1014984" y="1309252"/>
            <a:ext cx="1435608" cy="581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Output</a:t>
            </a:r>
            <a:endParaRPr lang="en-IN" dirty="0">
              <a:latin typeface="Impact" panose="020B0806030902050204" pitchFamily="34" charset="0"/>
            </a:endParaRPr>
          </a:p>
        </p:txBody>
      </p:sp>
      <p:pic>
        <p:nvPicPr>
          <p:cNvPr id="11" name="Graphic 10" descr="Arrow: Slight curve with solid fill">
            <a:extLst>
              <a:ext uri="{FF2B5EF4-FFF2-40B4-BE49-F238E27FC236}">
                <a16:creationId xmlns:a16="http://schemas.microsoft.com/office/drawing/2014/main" id="{BA5CF4D2-1DE6-8093-2929-8145F9C6C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3681" y="2675246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83F25C-575D-1ED2-F9D1-B8F2ECBDD723}"/>
              </a:ext>
            </a:extLst>
          </p:cNvPr>
          <p:cNvSpPr txBox="1"/>
          <p:nvPr/>
        </p:nvSpPr>
        <p:spPr>
          <a:xfrm>
            <a:off x="672084" y="4411645"/>
            <a:ext cx="160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Insight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7407F-A95A-30E7-97F7-DE5B18F77A2D}"/>
              </a:ext>
            </a:extLst>
          </p:cNvPr>
          <p:cNvSpPr txBox="1"/>
          <p:nvPr/>
        </p:nvSpPr>
        <p:spPr>
          <a:xfrm>
            <a:off x="672084" y="4810084"/>
            <a:ext cx="11509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Retailers are the primary source of </a:t>
            </a:r>
            <a:r>
              <a:rPr lang="en-US" dirty="0" err="1">
                <a:latin typeface="Bahnschrift Condensed" panose="020B0502040204020203" pitchFamily="34" charset="0"/>
              </a:rPr>
              <a:t>AtliQ's</a:t>
            </a:r>
            <a:r>
              <a:rPr lang="en-US" dirty="0">
                <a:latin typeface="Bahnschrift Condensed" panose="020B0502040204020203" pitchFamily="34" charset="0"/>
              </a:rPr>
              <a:t> sales, contributing a significant 73.23% of the total gross sales.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The combined contribution of direct and distributor channels amounts to just 26.77% of the total sales.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47E02-4F52-7943-F136-C81C396C23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0" y="2398123"/>
            <a:ext cx="4312251" cy="14992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B32607-E42F-59EC-0E30-C456C90F9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21" y="1405306"/>
            <a:ext cx="5857636" cy="325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165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24CE6-6DB1-615E-74F2-896BBCC4A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28BE0-E6CE-DC27-7C7D-253123E9E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A66EF2F-1770-8283-B373-98B88B978369}"/>
              </a:ext>
            </a:extLst>
          </p:cNvPr>
          <p:cNvSpPr/>
          <p:nvPr/>
        </p:nvSpPr>
        <p:spPr>
          <a:xfrm>
            <a:off x="672084" y="1088519"/>
            <a:ext cx="1755648" cy="8309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Impact" panose="020B0806030902050204" pitchFamily="34" charset="0"/>
              </a:rPr>
              <a:t>Request 10</a:t>
            </a:r>
            <a:endParaRPr lang="en-IN" dirty="0">
              <a:solidFill>
                <a:schemeClr val="tx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5682F1-5D1C-019C-AC8A-358EF00495D2}"/>
              </a:ext>
            </a:extLst>
          </p:cNvPr>
          <p:cNvSpPr txBox="1"/>
          <p:nvPr/>
        </p:nvSpPr>
        <p:spPr>
          <a:xfrm>
            <a:off x="637032" y="1919516"/>
            <a:ext cx="10917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Condensed" panose="020B0502040204020203" pitchFamily="34" charset="0"/>
              </a:rPr>
              <a:t>Get the Top 3 products in each division that have a high </a:t>
            </a:r>
            <a:r>
              <a:rPr lang="en-US" sz="2400" dirty="0" err="1">
                <a:latin typeface="Bahnschrift Condensed" panose="020B0502040204020203" pitchFamily="34" charset="0"/>
              </a:rPr>
              <a:t>total_sold</a:t>
            </a:r>
            <a:r>
              <a:rPr lang="en-US" sz="2400" dirty="0">
                <a:latin typeface="Bahnschrift Condensed" panose="020B0502040204020203" pitchFamily="34" charset="0"/>
              </a:rPr>
              <a:t>- _quantity in the </a:t>
            </a:r>
            <a:r>
              <a:rPr lang="en-US" sz="2400" dirty="0" err="1">
                <a:latin typeface="Bahnschrift Condensed" panose="020B0502040204020203" pitchFamily="34" charset="0"/>
              </a:rPr>
              <a:t>fiscal_year</a:t>
            </a:r>
            <a:r>
              <a:rPr lang="en-US" sz="2400" dirty="0">
                <a:latin typeface="Bahnschrift Condensed" panose="020B0502040204020203" pitchFamily="34" charset="0"/>
              </a:rPr>
              <a:t> 2021?</a:t>
            </a:r>
            <a:endParaRPr lang="en-IN" sz="24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0811CB-45AE-4C2D-9757-6EAF588B4248}"/>
              </a:ext>
            </a:extLst>
          </p:cNvPr>
          <p:cNvSpPr/>
          <p:nvPr/>
        </p:nvSpPr>
        <p:spPr>
          <a:xfrm>
            <a:off x="672084" y="2933393"/>
            <a:ext cx="1435608" cy="581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Input</a:t>
            </a:r>
            <a:endParaRPr lang="en-IN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A465C-5BED-446A-5883-3962758ABB88}"/>
              </a:ext>
            </a:extLst>
          </p:cNvPr>
          <p:cNvSpPr txBox="1"/>
          <p:nvPr/>
        </p:nvSpPr>
        <p:spPr>
          <a:xfrm>
            <a:off x="2505456" y="2933393"/>
            <a:ext cx="938174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WITH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CTE1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(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SELECT 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division,				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	                            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product_code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,				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	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CONCAT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(product, " | " ,variant)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product_variant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,					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SUM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sold_quantity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total_sold_quantity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			  </a:t>
            </a: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                          FROM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dim_product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			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JOIN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fact_sales_monthly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			    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USING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(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product_code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			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WHERE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fiscal_year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=2021           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GROUP BY 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division,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product_code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product_variant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),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CTE2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AS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(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SELECT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*,	         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RANK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()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OVER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partition by 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division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order by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total_sold_quantity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DESC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) AS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rank_order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                          </a:t>
            </a:r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FROM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CTE1)</a:t>
            </a: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SELECT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*</a:t>
            </a: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FROM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CTE2</a:t>
            </a:r>
          </a:p>
          <a:p>
            <a:r>
              <a:rPr lang="en-US" sz="1400" dirty="0">
                <a:solidFill>
                  <a:srgbClr val="C00000"/>
                </a:solidFill>
                <a:latin typeface="Bahnschrift" panose="020B0502040204020203" pitchFamily="34" charset="0"/>
              </a:rPr>
              <a:t>WHERE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rank_order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Bahnschrift" panose="020B0502040204020203" pitchFamily="34" charset="0"/>
              </a:rPr>
              <a:t> &lt;=3;</a:t>
            </a:r>
            <a:endParaRPr lang="en-IN" sz="1400" dirty="0">
              <a:solidFill>
                <a:schemeClr val="tx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6557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5F6B8-A0F9-38ED-039D-BEC7A5ABE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89AB9-1E54-1D82-202E-081421978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83984A-875D-6E8D-0029-3173788ED457}"/>
              </a:ext>
            </a:extLst>
          </p:cNvPr>
          <p:cNvSpPr/>
          <p:nvPr/>
        </p:nvSpPr>
        <p:spPr>
          <a:xfrm>
            <a:off x="1014984" y="1309252"/>
            <a:ext cx="1435608" cy="581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Output</a:t>
            </a:r>
            <a:endParaRPr lang="en-IN" dirty="0">
              <a:latin typeface="Impact" panose="020B0806030902050204" pitchFamily="34" charset="0"/>
            </a:endParaRPr>
          </a:p>
        </p:txBody>
      </p:sp>
      <p:pic>
        <p:nvPicPr>
          <p:cNvPr id="11" name="Graphic 10" descr="Arrow: Slight curve with solid fill">
            <a:extLst>
              <a:ext uri="{FF2B5EF4-FFF2-40B4-BE49-F238E27FC236}">
                <a16:creationId xmlns:a16="http://schemas.microsoft.com/office/drawing/2014/main" id="{BB4B8732-130E-C3E3-9E8B-B9646C60C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3681" y="2675246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D55151-5841-726B-EE8C-B60293B02376}"/>
              </a:ext>
            </a:extLst>
          </p:cNvPr>
          <p:cNvSpPr txBox="1"/>
          <p:nvPr/>
        </p:nvSpPr>
        <p:spPr>
          <a:xfrm>
            <a:off x="672084" y="4411645"/>
            <a:ext cx="160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Insight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1414E2-BE6E-CF46-7902-E998213F8602}"/>
              </a:ext>
            </a:extLst>
          </p:cNvPr>
          <p:cNvSpPr txBox="1"/>
          <p:nvPr/>
        </p:nvSpPr>
        <p:spPr>
          <a:xfrm>
            <a:off x="672084" y="4810084"/>
            <a:ext cx="11509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In the N &amp; S division, pen drives occupy the top three positions, highlighting their strong popularity and impressive sales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The top three products in the P &amp; A division are all mice, indicating a clear demand for these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Condensed" panose="020B0502040204020203" pitchFamily="34" charset="0"/>
              </a:rPr>
              <a:t>Personal laptops are the bestsellers in the PC division, dominating the sales in this category.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3EB96-6756-540E-9D70-F667B1044D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3" y="2047916"/>
            <a:ext cx="4784382" cy="2127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0FBE0-D0BF-B0A4-4AF7-8ED7DF3F1F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9252"/>
            <a:ext cx="6021739" cy="341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23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637AD-7C75-2437-D44E-32CDA5036C84}"/>
              </a:ext>
            </a:extLst>
          </p:cNvPr>
          <p:cNvSpPr txBox="1"/>
          <p:nvPr/>
        </p:nvSpPr>
        <p:spPr>
          <a:xfrm>
            <a:off x="3579188" y="147411"/>
            <a:ext cx="5033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03870-B47C-1B85-DFE6-62DE532FA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AAE8B6-E77D-989C-B3BA-31B26FBF84F4}"/>
              </a:ext>
            </a:extLst>
          </p:cNvPr>
          <p:cNvSpPr txBox="1"/>
          <p:nvPr/>
        </p:nvSpPr>
        <p:spPr>
          <a:xfrm>
            <a:off x="1232369" y="2459504"/>
            <a:ext cx="97272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Bahnschrift Condensed" panose="020B0502040204020203" pitchFamily="34" charset="0"/>
              </a:rPr>
              <a:t>Focus on desktops, storage, and networking segments to maximize revenue potential.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latin typeface="Bahnschrift Condensed" panose="020B0502040204020203" pitchFamily="34" charset="0"/>
              </a:rPr>
              <a:t>Implement multi-channel marketing strategies to enhance market penetration.</a:t>
            </a:r>
            <a:endParaRPr lang="en-US" sz="2400" dirty="0">
              <a:latin typeface="Bahnschrift 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Bahnschrift Condensed" panose="020B0502040204020203" pitchFamily="34" charset="0"/>
              </a:rPr>
              <a:t>Combine competitive pricing with promotional campaigns to attract customers.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Bahnschrift Condensed" panose="020B0502040204020203" pitchFamily="34" charset="0"/>
              </a:rPr>
              <a:t>Leverage customer feedback to improve products and services continuously.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Bahnschrift Condensed" panose="020B0502040204020203" pitchFamily="34" charset="0"/>
              </a:rPr>
              <a:t>Invest in comprehensive sales team training to enhance performance and drive results.</a:t>
            </a:r>
            <a:endParaRPr lang="en-IN" sz="2400" dirty="0">
              <a:latin typeface="Bahnschrift Condense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DDE4BF-5BF8-110F-36CD-15E095CF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042" y="4681421"/>
            <a:ext cx="1937915" cy="193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65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5E483D-B8A9-94A7-B350-707AB2781BC5}"/>
              </a:ext>
            </a:extLst>
          </p:cNvPr>
          <p:cNvSpPr txBox="1"/>
          <p:nvPr/>
        </p:nvSpPr>
        <p:spPr>
          <a:xfrm>
            <a:off x="2945727" y="1941160"/>
            <a:ext cx="630054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AC0EB9-A4B4-C7EC-C2DB-F229E31A1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86AF29-DBF8-09F5-67FF-3A846F457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722" y="3803208"/>
            <a:ext cx="1844203" cy="184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539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370D00-15F2-C6A6-7ECC-CF3166533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42895-8633-FB22-005C-6C12361AFA12}"/>
              </a:ext>
            </a:extLst>
          </p:cNvPr>
          <p:cNvSpPr txBox="1"/>
          <p:nvPr/>
        </p:nvSpPr>
        <p:spPr>
          <a:xfrm>
            <a:off x="3621024" y="515635"/>
            <a:ext cx="494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Company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FB7ED-ACA0-0FE5-7265-3AC70D99E93F}"/>
              </a:ext>
            </a:extLst>
          </p:cNvPr>
          <p:cNvSpPr txBox="1"/>
          <p:nvPr/>
        </p:nvSpPr>
        <p:spPr>
          <a:xfrm>
            <a:off x="637032" y="2160448"/>
            <a:ext cx="10917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AtliQ</a:t>
            </a:r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 Hardware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 is a leading producer of computer hardware in India, with a significant presence in international markets.</a:t>
            </a:r>
            <a:endParaRPr lang="en-IN" sz="32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4CF477-5066-24D0-DCA2-1751B0B5BDE8}"/>
              </a:ext>
            </a:extLst>
          </p:cNvPr>
          <p:cNvGrpSpPr/>
          <p:nvPr/>
        </p:nvGrpSpPr>
        <p:grpSpPr>
          <a:xfrm>
            <a:off x="9221298" y="4794721"/>
            <a:ext cx="2834548" cy="1935263"/>
            <a:chOff x="3969408" y="2891194"/>
            <a:chExt cx="4624376" cy="338336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6004598-2922-E9EA-6BCF-8515DDACB93A}"/>
                </a:ext>
              </a:extLst>
            </p:cNvPr>
            <p:cNvSpPr/>
            <p:nvPr/>
          </p:nvSpPr>
          <p:spPr>
            <a:xfrm flipV="1">
              <a:off x="4846512" y="3854334"/>
              <a:ext cx="729492" cy="6922"/>
            </a:xfrm>
            <a:custGeom>
              <a:avLst/>
              <a:gdLst>
                <a:gd name="connsiteX0" fmla="*/ 727273 w 729492"/>
                <a:gd name="connsiteY0" fmla="*/ 1127 h 6922"/>
                <a:gd name="connsiteX1" fmla="*/ 362545 w 729492"/>
                <a:gd name="connsiteY1" fmla="*/ -2338 h 6922"/>
                <a:gd name="connsiteX2" fmla="*/ -2220 w 729492"/>
                <a:gd name="connsiteY2" fmla="*/ 1127 h 6922"/>
                <a:gd name="connsiteX3" fmla="*/ 362545 w 729492"/>
                <a:gd name="connsiteY3" fmla="*/ 4584 h 6922"/>
                <a:gd name="connsiteX4" fmla="*/ 727273 w 729492"/>
                <a:gd name="connsiteY4" fmla="*/ 1127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492" h="6922">
                  <a:moveTo>
                    <a:pt x="727273" y="1127"/>
                  </a:moveTo>
                  <a:cubicBezTo>
                    <a:pt x="727273" y="-781"/>
                    <a:pt x="563957" y="-2338"/>
                    <a:pt x="362545" y="-2338"/>
                  </a:cubicBezTo>
                  <a:cubicBezTo>
                    <a:pt x="161059" y="-2338"/>
                    <a:pt x="-2220" y="-781"/>
                    <a:pt x="-2220" y="1127"/>
                  </a:cubicBezTo>
                  <a:cubicBezTo>
                    <a:pt x="-2220" y="3035"/>
                    <a:pt x="161059" y="4584"/>
                    <a:pt x="362545" y="4584"/>
                  </a:cubicBezTo>
                  <a:cubicBezTo>
                    <a:pt x="563957" y="4584"/>
                    <a:pt x="727273" y="3035"/>
                    <a:pt x="727273" y="1127"/>
                  </a:cubicBez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B3B3D9F-5431-B5B7-0BC2-0CFAE0C28A04}"/>
                </a:ext>
              </a:extLst>
            </p:cNvPr>
            <p:cNvSpPr/>
            <p:nvPr/>
          </p:nvSpPr>
          <p:spPr>
            <a:xfrm flipV="1">
              <a:off x="4846512" y="4394581"/>
              <a:ext cx="751292" cy="6913"/>
            </a:xfrm>
            <a:custGeom>
              <a:avLst/>
              <a:gdLst>
                <a:gd name="connsiteX0" fmla="*/ 749062 w 751292"/>
                <a:gd name="connsiteY0" fmla="*/ 1782 h 6913"/>
                <a:gd name="connsiteX1" fmla="*/ 373439 w 751292"/>
                <a:gd name="connsiteY1" fmla="*/ -1674 h 6913"/>
                <a:gd name="connsiteX2" fmla="*/ -2230 w 751292"/>
                <a:gd name="connsiteY2" fmla="*/ 1782 h 6913"/>
                <a:gd name="connsiteX3" fmla="*/ 373439 w 751292"/>
                <a:gd name="connsiteY3" fmla="*/ 5239 h 6913"/>
                <a:gd name="connsiteX4" fmla="*/ 749062 w 751292"/>
                <a:gd name="connsiteY4" fmla="*/ 1782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1782"/>
                  </a:moveTo>
                  <a:cubicBezTo>
                    <a:pt x="749062" y="-126"/>
                    <a:pt x="580870" y="-1674"/>
                    <a:pt x="373439" y="-1674"/>
                  </a:cubicBezTo>
                  <a:cubicBezTo>
                    <a:pt x="165935" y="-1674"/>
                    <a:pt x="-2230" y="-126"/>
                    <a:pt x="-2230" y="1782"/>
                  </a:cubicBezTo>
                  <a:cubicBezTo>
                    <a:pt x="-2230" y="3690"/>
                    <a:pt x="165935" y="5239"/>
                    <a:pt x="373439" y="5239"/>
                  </a:cubicBezTo>
                  <a:cubicBezTo>
                    <a:pt x="580870" y="5239"/>
                    <a:pt x="749062" y="3690"/>
                    <a:pt x="749062" y="17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BE4EDA-3126-9849-13AC-04EA0DD0966B}"/>
                </a:ext>
              </a:extLst>
            </p:cNvPr>
            <p:cNvSpPr/>
            <p:nvPr/>
          </p:nvSpPr>
          <p:spPr>
            <a:xfrm flipV="1">
              <a:off x="4846512" y="4559188"/>
              <a:ext cx="751292" cy="6922"/>
            </a:xfrm>
            <a:custGeom>
              <a:avLst/>
              <a:gdLst>
                <a:gd name="connsiteX0" fmla="*/ 749062 w 751292"/>
                <a:gd name="connsiteY0" fmla="*/ 1985 h 6922"/>
                <a:gd name="connsiteX1" fmla="*/ 373439 w 751292"/>
                <a:gd name="connsiteY1" fmla="*/ -1472 h 6922"/>
                <a:gd name="connsiteX2" fmla="*/ -2230 w 751292"/>
                <a:gd name="connsiteY2" fmla="*/ 1985 h 6922"/>
                <a:gd name="connsiteX3" fmla="*/ 373439 w 751292"/>
                <a:gd name="connsiteY3" fmla="*/ 5451 h 6922"/>
                <a:gd name="connsiteX4" fmla="*/ 749062 w 751292"/>
                <a:gd name="connsiteY4" fmla="*/ 1985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1985"/>
                  </a:moveTo>
                  <a:cubicBezTo>
                    <a:pt x="749062" y="77"/>
                    <a:pt x="580870" y="-1472"/>
                    <a:pt x="373439" y="-1472"/>
                  </a:cubicBezTo>
                  <a:cubicBezTo>
                    <a:pt x="165935" y="-1472"/>
                    <a:pt x="-2230" y="77"/>
                    <a:pt x="-2230" y="1985"/>
                  </a:cubicBezTo>
                  <a:cubicBezTo>
                    <a:pt x="-2230" y="3893"/>
                    <a:pt x="165935" y="5451"/>
                    <a:pt x="373439" y="5451"/>
                  </a:cubicBezTo>
                  <a:cubicBezTo>
                    <a:pt x="580870" y="5451"/>
                    <a:pt x="749062" y="3893"/>
                    <a:pt x="749062" y="19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E8FB711-02CE-E85B-5F81-0AB9C76D3637}"/>
                </a:ext>
              </a:extLst>
            </p:cNvPr>
            <p:cNvSpPr/>
            <p:nvPr/>
          </p:nvSpPr>
          <p:spPr>
            <a:xfrm flipV="1">
              <a:off x="4846512" y="4741022"/>
              <a:ext cx="751292" cy="6922"/>
            </a:xfrm>
            <a:custGeom>
              <a:avLst/>
              <a:gdLst>
                <a:gd name="connsiteX0" fmla="*/ 749062 w 751292"/>
                <a:gd name="connsiteY0" fmla="*/ 2218 h 6922"/>
                <a:gd name="connsiteX1" fmla="*/ 373439 w 751292"/>
                <a:gd name="connsiteY1" fmla="*/ -1248 h 6922"/>
                <a:gd name="connsiteX2" fmla="*/ -2230 w 751292"/>
                <a:gd name="connsiteY2" fmla="*/ 2218 h 6922"/>
                <a:gd name="connsiteX3" fmla="*/ 373439 w 751292"/>
                <a:gd name="connsiteY3" fmla="*/ 5674 h 6922"/>
                <a:gd name="connsiteX4" fmla="*/ 749062 w 751292"/>
                <a:gd name="connsiteY4" fmla="*/ 2218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218"/>
                  </a:moveTo>
                  <a:cubicBezTo>
                    <a:pt x="749062" y="300"/>
                    <a:pt x="580870" y="-1248"/>
                    <a:pt x="373439" y="-1248"/>
                  </a:cubicBezTo>
                  <a:cubicBezTo>
                    <a:pt x="165935" y="-1248"/>
                    <a:pt x="-2230" y="300"/>
                    <a:pt x="-2230" y="2218"/>
                  </a:cubicBezTo>
                  <a:cubicBezTo>
                    <a:pt x="-2230" y="4126"/>
                    <a:pt x="165935" y="5674"/>
                    <a:pt x="373439" y="5674"/>
                  </a:cubicBezTo>
                  <a:cubicBezTo>
                    <a:pt x="580870" y="5674"/>
                    <a:pt x="749062" y="4126"/>
                    <a:pt x="749062" y="221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491EFD5-D503-7F68-AAFE-3DF1E5B010A3}"/>
                </a:ext>
              </a:extLst>
            </p:cNvPr>
            <p:cNvSpPr/>
            <p:nvPr/>
          </p:nvSpPr>
          <p:spPr>
            <a:xfrm flipV="1">
              <a:off x="4846512" y="4905637"/>
              <a:ext cx="751292" cy="6922"/>
            </a:xfrm>
            <a:custGeom>
              <a:avLst/>
              <a:gdLst>
                <a:gd name="connsiteX0" fmla="*/ 749062 w 751292"/>
                <a:gd name="connsiteY0" fmla="*/ 2420 h 6922"/>
                <a:gd name="connsiteX1" fmla="*/ 373439 w 751292"/>
                <a:gd name="connsiteY1" fmla="*/ -1046 h 6922"/>
                <a:gd name="connsiteX2" fmla="*/ -2230 w 751292"/>
                <a:gd name="connsiteY2" fmla="*/ 2420 h 6922"/>
                <a:gd name="connsiteX3" fmla="*/ 373439 w 751292"/>
                <a:gd name="connsiteY3" fmla="*/ 5877 h 6922"/>
                <a:gd name="connsiteX4" fmla="*/ 749062 w 751292"/>
                <a:gd name="connsiteY4" fmla="*/ 2420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420"/>
                  </a:moveTo>
                  <a:cubicBezTo>
                    <a:pt x="749062" y="512"/>
                    <a:pt x="580870" y="-1046"/>
                    <a:pt x="373439" y="-1046"/>
                  </a:cubicBezTo>
                  <a:cubicBezTo>
                    <a:pt x="165935" y="-1046"/>
                    <a:pt x="-2230" y="512"/>
                    <a:pt x="-2230" y="2420"/>
                  </a:cubicBezTo>
                  <a:cubicBezTo>
                    <a:pt x="-2230" y="4328"/>
                    <a:pt x="165935" y="5877"/>
                    <a:pt x="373439" y="5877"/>
                  </a:cubicBezTo>
                  <a:cubicBezTo>
                    <a:pt x="580870" y="5877"/>
                    <a:pt x="749062" y="4328"/>
                    <a:pt x="749062" y="242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677990E-BF4C-50EA-09F5-DEFF038868E2}"/>
                </a:ext>
              </a:extLst>
            </p:cNvPr>
            <p:cNvSpPr/>
            <p:nvPr/>
          </p:nvSpPr>
          <p:spPr>
            <a:xfrm flipV="1">
              <a:off x="4846512" y="5087462"/>
              <a:ext cx="751292" cy="6922"/>
            </a:xfrm>
            <a:custGeom>
              <a:avLst/>
              <a:gdLst>
                <a:gd name="connsiteX0" fmla="*/ 749062 w 751292"/>
                <a:gd name="connsiteY0" fmla="*/ 2634 h 6922"/>
                <a:gd name="connsiteX1" fmla="*/ 373439 w 751292"/>
                <a:gd name="connsiteY1" fmla="*/ -822 h 6922"/>
                <a:gd name="connsiteX2" fmla="*/ -2230 w 751292"/>
                <a:gd name="connsiteY2" fmla="*/ 2634 h 6922"/>
                <a:gd name="connsiteX3" fmla="*/ 373439 w 751292"/>
                <a:gd name="connsiteY3" fmla="*/ 6100 h 6922"/>
                <a:gd name="connsiteX4" fmla="*/ 749062 w 751292"/>
                <a:gd name="connsiteY4" fmla="*/ 2634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634"/>
                  </a:moveTo>
                  <a:cubicBezTo>
                    <a:pt x="749062" y="726"/>
                    <a:pt x="580870" y="-822"/>
                    <a:pt x="373439" y="-822"/>
                  </a:cubicBezTo>
                  <a:cubicBezTo>
                    <a:pt x="165935" y="-822"/>
                    <a:pt x="-2230" y="726"/>
                    <a:pt x="-2230" y="2634"/>
                  </a:cubicBezTo>
                  <a:cubicBezTo>
                    <a:pt x="-2230" y="4552"/>
                    <a:pt x="165935" y="6100"/>
                    <a:pt x="373439" y="6100"/>
                  </a:cubicBezTo>
                  <a:cubicBezTo>
                    <a:pt x="580870" y="6100"/>
                    <a:pt x="749062" y="4552"/>
                    <a:pt x="749062" y="26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9D649A1-76C5-1FA7-5C84-7919601DFF35}"/>
                </a:ext>
              </a:extLst>
            </p:cNvPr>
            <p:cNvSpPr/>
            <p:nvPr/>
          </p:nvSpPr>
          <p:spPr>
            <a:xfrm flipV="1">
              <a:off x="4846512" y="5252078"/>
              <a:ext cx="751292" cy="6922"/>
            </a:xfrm>
            <a:custGeom>
              <a:avLst/>
              <a:gdLst>
                <a:gd name="connsiteX0" fmla="*/ 749062 w 751292"/>
                <a:gd name="connsiteY0" fmla="*/ 2846 h 6922"/>
                <a:gd name="connsiteX1" fmla="*/ 373439 w 751292"/>
                <a:gd name="connsiteY1" fmla="*/ -620 h 6922"/>
                <a:gd name="connsiteX2" fmla="*/ -2230 w 751292"/>
                <a:gd name="connsiteY2" fmla="*/ 2846 h 6922"/>
                <a:gd name="connsiteX3" fmla="*/ 373439 w 751292"/>
                <a:gd name="connsiteY3" fmla="*/ 6303 h 6922"/>
                <a:gd name="connsiteX4" fmla="*/ 749062 w 751292"/>
                <a:gd name="connsiteY4" fmla="*/ 2846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846"/>
                  </a:moveTo>
                  <a:cubicBezTo>
                    <a:pt x="749062" y="929"/>
                    <a:pt x="580870" y="-620"/>
                    <a:pt x="373439" y="-620"/>
                  </a:cubicBezTo>
                  <a:cubicBezTo>
                    <a:pt x="165935" y="-620"/>
                    <a:pt x="-2230" y="929"/>
                    <a:pt x="-2230" y="2846"/>
                  </a:cubicBezTo>
                  <a:cubicBezTo>
                    <a:pt x="-2230" y="4754"/>
                    <a:pt x="165935" y="6303"/>
                    <a:pt x="373439" y="6303"/>
                  </a:cubicBezTo>
                  <a:cubicBezTo>
                    <a:pt x="580870" y="6303"/>
                    <a:pt x="749062" y="4754"/>
                    <a:pt x="749062" y="284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443E711-8637-51C2-823D-8BCE021B5F2F}"/>
                </a:ext>
              </a:extLst>
            </p:cNvPr>
            <p:cNvSpPr/>
            <p:nvPr/>
          </p:nvSpPr>
          <p:spPr>
            <a:xfrm flipV="1">
              <a:off x="4846512" y="5433910"/>
              <a:ext cx="751292" cy="6913"/>
            </a:xfrm>
            <a:custGeom>
              <a:avLst/>
              <a:gdLst>
                <a:gd name="connsiteX0" fmla="*/ 749062 w 751292"/>
                <a:gd name="connsiteY0" fmla="*/ 3060 h 6913"/>
                <a:gd name="connsiteX1" fmla="*/ 373439 w 751292"/>
                <a:gd name="connsiteY1" fmla="*/ -396 h 6913"/>
                <a:gd name="connsiteX2" fmla="*/ -2230 w 751292"/>
                <a:gd name="connsiteY2" fmla="*/ 3060 h 6913"/>
                <a:gd name="connsiteX3" fmla="*/ 373439 w 751292"/>
                <a:gd name="connsiteY3" fmla="*/ 6517 h 6913"/>
                <a:gd name="connsiteX4" fmla="*/ 749062 w 751292"/>
                <a:gd name="connsiteY4" fmla="*/ 306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060"/>
                  </a:moveTo>
                  <a:cubicBezTo>
                    <a:pt x="749062" y="1151"/>
                    <a:pt x="580870" y="-396"/>
                    <a:pt x="373439" y="-396"/>
                  </a:cubicBezTo>
                  <a:cubicBezTo>
                    <a:pt x="165935" y="-396"/>
                    <a:pt x="-2230" y="1151"/>
                    <a:pt x="-2230" y="3060"/>
                  </a:cubicBezTo>
                  <a:cubicBezTo>
                    <a:pt x="-2230" y="4968"/>
                    <a:pt x="165935" y="6517"/>
                    <a:pt x="373439" y="6517"/>
                  </a:cubicBezTo>
                  <a:cubicBezTo>
                    <a:pt x="580870" y="6517"/>
                    <a:pt x="749062" y="4968"/>
                    <a:pt x="749062" y="306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BCB565B-328C-F8C2-F060-75A547D52CCB}"/>
                </a:ext>
              </a:extLst>
            </p:cNvPr>
            <p:cNvSpPr/>
            <p:nvPr/>
          </p:nvSpPr>
          <p:spPr>
            <a:xfrm flipV="1">
              <a:off x="4846512" y="5598518"/>
              <a:ext cx="751292" cy="6920"/>
            </a:xfrm>
            <a:custGeom>
              <a:avLst/>
              <a:gdLst>
                <a:gd name="connsiteX0" fmla="*/ 749062 w 751292"/>
                <a:gd name="connsiteY0" fmla="*/ 3263 h 6920"/>
                <a:gd name="connsiteX1" fmla="*/ 373439 w 751292"/>
                <a:gd name="connsiteY1" fmla="*/ -194 h 6920"/>
                <a:gd name="connsiteX2" fmla="*/ -2230 w 751292"/>
                <a:gd name="connsiteY2" fmla="*/ 3263 h 6920"/>
                <a:gd name="connsiteX3" fmla="*/ 373439 w 751292"/>
                <a:gd name="connsiteY3" fmla="*/ 6727 h 6920"/>
                <a:gd name="connsiteX4" fmla="*/ 749062 w 751292"/>
                <a:gd name="connsiteY4" fmla="*/ 3263 h 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0">
                  <a:moveTo>
                    <a:pt x="749062" y="3263"/>
                  </a:moveTo>
                  <a:cubicBezTo>
                    <a:pt x="749062" y="1355"/>
                    <a:pt x="580870" y="-194"/>
                    <a:pt x="373439" y="-194"/>
                  </a:cubicBezTo>
                  <a:cubicBezTo>
                    <a:pt x="165935" y="-194"/>
                    <a:pt x="-2230" y="1355"/>
                    <a:pt x="-2230" y="3263"/>
                  </a:cubicBezTo>
                  <a:cubicBezTo>
                    <a:pt x="-2230" y="5178"/>
                    <a:pt x="165935" y="6727"/>
                    <a:pt x="373439" y="6727"/>
                  </a:cubicBezTo>
                  <a:cubicBezTo>
                    <a:pt x="580870" y="6727"/>
                    <a:pt x="749062" y="5178"/>
                    <a:pt x="749062" y="326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C44DF51-0EED-A681-2FF7-C5008D2EF3D2}"/>
                </a:ext>
              </a:extLst>
            </p:cNvPr>
            <p:cNvSpPr/>
            <p:nvPr/>
          </p:nvSpPr>
          <p:spPr>
            <a:xfrm flipV="1">
              <a:off x="4846512" y="5780352"/>
              <a:ext cx="751292" cy="6924"/>
            </a:xfrm>
            <a:custGeom>
              <a:avLst/>
              <a:gdLst>
                <a:gd name="connsiteX0" fmla="*/ 749062 w 751292"/>
                <a:gd name="connsiteY0" fmla="*/ 3497 h 6924"/>
                <a:gd name="connsiteX1" fmla="*/ 373439 w 751292"/>
                <a:gd name="connsiteY1" fmla="*/ 30 h 6924"/>
                <a:gd name="connsiteX2" fmla="*/ -2230 w 751292"/>
                <a:gd name="connsiteY2" fmla="*/ 3497 h 6924"/>
                <a:gd name="connsiteX3" fmla="*/ 373439 w 751292"/>
                <a:gd name="connsiteY3" fmla="*/ 6954 h 6924"/>
                <a:gd name="connsiteX4" fmla="*/ 749062 w 751292"/>
                <a:gd name="connsiteY4" fmla="*/ 3497 h 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4">
                  <a:moveTo>
                    <a:pt x="749062" y="3497"/>
                  </a:moveTo>
                  <a:cubicBezTo>
                    <a:pt x="749062" y="1582"/>
                    <a:pt x="580870" y="30"/>
                    <a:pt x="373439" y="30"/>
                  </a:cubicBezTo>
                  <a:cubicBezTo>
                    <a:pt x="165935" y="30"/>
                    <a:pt x="-2230" y="1582"/>
                    <a:pt x="-2230" y="3497"/>
                  </a:cubicBezTo>
                  <a:cubicBezTo>
                    <a:pt x="-2230" y="5405"/>
                    <a:pt x="165935" y="6954"/>
                    <a:pt x="373439" y="6954"/>
                  </a:cubicBezTo>
                  <a:cubicBezTo>
                    <a:pt x="580870" y="6954"/>
                    <a:pt x="749062" y="5405"/>
                    <a:pt x="749062" y="349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38B852C-4111-E5E0-BA3E-5207B476F3F6}"/>
                </a:ext>
              </a:extLst>
            </p:cNvPr>
            <p:cNvSpPr/>
            <p:nvPr/>
          </p:nvSpPr>
          <p:spPr>
            <a:xfrm flipV="1">
              <a:off x="4846512" y="5944968"/>
              <a:ext cx="751292" cy="6913"/>
            </a:xfrm>
            <a:custGeom>
              <a:avLst/>
              <a:gdLst>
                <a:gd name="connsiteX0" fmla="*/ 749062 w 751292"/>
                <a:gd name="connsiteY0" fmla="*/ 3689 h 6913"/>
                <a:gd name="connsiteX1" fmla="*/ 373439 w 751292"/>
                <a:gd name="connsiteY1" fmla="*/ 232 h 6913"/>
                <a:gd name="connsiteX2" fmla="*/ -2230 w 751292"/>
                <a:gd name="connsiteY2" fmla="*/ 3689 h 6913"/>
                <a:gd name="connsiteX3" fmla="*/ 373439 w 751292"/>
                <a:gd name="connsiteY3" fmla="*/ 7145 h 6913"/>
                <a:gd name="connsiteX4" fmla="*/ 749062 w 751292"/>
                <a:gd name="connsiteY4" fmla="*/ 3689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689"/>
                  </a:moveTo>
                  <a:cubicBezTo>
                    <a:pt x="749062" y="1781"/>
                    <a:pt x="580870" y="232"/>
                    <a:pt x="373439" y="232"/>
                  </a:cubicBezTo>
                  <a:cubicBezTo>
                    <a:pt x="165935" y="232"/>
                    <a:pt x="-2230" y="1781"/>
                    <a:pt x="-2230" y="3689"/>
                  </a:cubicBezTo>
                  <a:cubicBezTo>
                    <a:pt x="-2230" y="5598"/>
                    <a:pt x="165935" y="7145"/>
                    <a:pt x="373439" y="7145"/>
                  </a:cubicBezTo>
                  <a:cubicBezTo>
                    <a:pt x="580870" y="7145"/>
                    <a:pt x="749062" y="5598"/>
                    <a:pt x="749062" y="368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C391350-E1BF-657E-C0AB-4777DCA9B8A1}"/>
                </a:ext>
              </a:extLst>
            </p:cNvPr>
            <p:cNvSpPr/>
            <p:nvPr/>
          </p:nvSpPr>
          <p:spPr>
            <a:xfrm flipV="1">
              <a:off x="4783621" y="6177692"/>
              <a:ext cx="880272" cy="72753"/>
            </a:xfrm>
            <a:custGeom>
              <a:avLst/>
              <a:gdLst>
                <a:gd name="connsiteX0" fmla="*/ -2231 w 880272"/>
                <a:gd name="connsiteY0" fmla="*/ 559 h 72753"/>
                <a:gd name="connsiteX1" fmla="*/ 878042 w 880272"/>
                <a:gd name="connsiteY1" fmla="*/ 559 h 72753"/>
                <a:gd name="connsiteX2" fmla="*/ 878042 w 880272"/>
                <a:gd name="connsiteY2" fmla="*/ 73312 h 72753"/>
                <a:gd name="connsiteX3" fmla="*/ -2231 w 880272"/>
                <a:gd name="connsiteY3" fmla="*/ 73312 h 72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272" h="72753">
                  <a:moveTo>
                    <a:pt x="-2231" y="559"/>
                  </a:moveTo>
                  <a:lnTo>
                    <a:pt x="878042" y="559"/>
                  </a:lnTo>
                  <a:lnTo>
                    <a:pt x="878042" y="73312"/>
                  </a:lnTo>
                  <a:lnTo>
                    <a:pt x="-2231" y="73312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B9CE1D-1276-FA85-15B9-9A56DAA6B468}"/>
                </a:ext>
              </a:extLst>
            </p:cNvPr>
            <p:cNvSpPr/>
            <p:nvPr/>
          </p:nvSpPr>
          <p:spPr>
            <a:xfrm flipV="1">
              <a:off x="5135701" y="3698611"/>
              <a:ext cx="153873" cy="106378"/>
            </a:xfrm>
            <a:custGeom>
              <a:avLst/>
              <a:gdLst>
                <a:gd name="connsiteX0" fmla="*/ 151629 w 153873"/>
                <a:gd name="connsiteY0" fmla="*/ 103826 h 106378"/>
                <a:gd name="connsiteX1" fmla="*/ 75649 w 153873"/>
                <a:gd name="connsiteY1" fmla="*/ 49368 h 106378"/>
                <a:gd name="connsiteX2" fmla="*/ -2192 w 153873"/>
                <a:gd name="connsiteY2" fmla="*/ -2397 h 106378"/>
                <a:gd name="connsiteX3" fmla="*/ 18372 w 153873"/>
                <a:gd name="connsiteY3" fmla="*/ 15872 h 106378"/>
                <a:gd name="connsiteX4" fmla="*/ 71723 w 153873"/>
                <a:gd name="connsiteY4" fmla="*/ 55065 h 106378"/>
                <a:gd name="connsiteX5" fmla="*/ 127258 w 153873"/>
                <a:gd name="connsiteY5" fmla="*/ 91068 h 106378"/>
                <a:gd name="connsiteX6" fmla="*/ 151629 w 153873"/>
                <a:gd name="connsiteY6" fmla="*/ 103826 h 10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873" h="106378">
                  <a:moveTo>
                    <a:pt x="151629" y="103826"/>
                  </a:moveTo>
                  <a:cubicBezTo>
                    <a:pt x="152671" y="102166"/>
                    <a:pt x="118050" y="78689"/>
                    <a:pt x="75649" y="49368"/>
                  </a:cubicBezTo>
                  <a:cubicBezTo>
                    <a:pt x="33212" y="20094"/>
                    <a:pt x="-1003" y="-3955"/>
                    <a:pt x="-2192" y="-2397"/>
                  </a:cubicBezTo>
                  <a:cubicBezTo>
                    <a:pt x="-2755" y="-1641"/>
                    <a:pt x="5071" y="5355"/>
                    <a:pt x="18372" y="15872"/>
                  </a:cubicBezTo>
                  <a:cubicBezTo>
                    <a:pt x="31654" y="26389"/>
                    <a:pt x="50439" y="40372"/>
                    <a:pt x="71723" y="55065"/>
                  </a:cubicBezTo>
                  <a:cubicBezTo>
                    <a:pt x="92997" y="69748"/>
                    <a:pt x="112722" y="82367"/>
                    <a:pt x="127258" y="91068"/>
                  </a:cubicBezTo>
                  <a:cubicBezTo>
                    <a:pt x="141804" y="99779"/>
                    <a:pt x="151132" y="104618"/>
                    <a:pt x="151629" y="1038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322A1D-E3EA-2D64-3C59-BE0872014600}"/>
                </a:ext>
              </a:extLst>
            </p:cNvPr>
            <p:cNvSpPr/>
            <p:nvPr/>
          </p:nvSpPr>
          <p:spPr>
            <a:xfrm flipV="1">
              <a:off x="5217028" y="3744064"/>
              <a:ext cx="48726" cy="35046"/>
            </a:xfrm>
            <a:custGeom>
              <a:avLst/>
              <a:gdLst>
                <a:gd name="connsiteX0" fmla="*/ 46394 w 48726"/>
                <a:gd name="connsiteY0" fmla="*/ 32359 h 35046"/>
                <a:gd name="connsiteX1" fmla="*/ 24124 w 48726"/>
                <a:gd name="connsiteY1" fmla="*/ 12255 h 35046"/>
                <a:gd name="connsiteX2" fmla="*/ -2164 w 48726"/>
                <a:gd name="connsiteY2" fmla="*/ -2226 h 35046"/>
                <a:gd name="connsiteX3" fmla="*/ 20115 w 48726"/>
                <a:gd name="connsiteY3" fmla="*/ 17887 h 35046"/>
                <a:gd name="connsiteX4" fmla="*/ 46394 w 48726"/>
                <a:gd name="connsiteY4" fmla="*/ 32359 h 3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26" h="35046">
                  <a:moveTo>
                    <a:pt x="46394" y="32359"/>
                  </a:moveTo>
                  <a:cubicBezTo>
                    <a:pt x="47509" y="30810"/>
                    <a:pt x="37536" y="21805"/>
                    <a:pt x="24124" y="12255"/>
                  </a:cubicBezTo>
                  <a:cubicBezTo>
                    <a:pt x="10713" y="2696"/>
                    <a:pt x="-1058" y="-3783"/>
                    <a:pt x="-2164" y="-2226"/>
                  </a:cubicBezTo>
                  <a:cubicBezTo>
                    <a:pt x="-3270" y="-668"/>
                    <a:pt x="6703" y="8338"/>
                    <a:pt x="20115" y="17887"/>
                  </a:cubicBezTo>
                  <a:cubicBezTo>
                    <a:pt x="33517" y="27436"/>
                    <a:pt x="45288" y="33916"/>
                    <a:pt x="46394" y="3235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6A97725-C1D3-36C3-8C71-6992BB74BDCD}"/>
                </a:ext>
              </a:extLst>
            </p:cNvPr>
            <p:cNvSpPr/>
            <p:nvPr/>
          </p:nvSpPr>
          <p:spPr>
            <a:xfrm flipV="1">
              <a:off x="5142253" y="4123335"/>
              <a:ext cx="72474" cy="52848"/>
            </a:xfrm>
            <a:custGeom>
              <a:avLst/>
              <a:gdLst>
                <a:gd name="connsiteX0" fmla="*/ 70227 w 72474"/>
                <a:gd name="connsiteY0" fmla="*/ -1830 h 52848"/>
                <a:gd name="connsiteX1" fmla="*/ 32020 w 72474"/>
                <a:gd name="connsiteY1" fmla="*/ 21647 h 52848"/>
                <a:gd name="connsiteX2" fmla="*/ -2130 w 72474"/>
                <a:gd name="connsiteY2" fmla="*/ 50719 h 52848"/>
                <a:gd name="connsiteX3" fmla="*/ 36085 w 72474"/>
                <a:gd name="connsiteY3" fmla="*/ 27242 h 52848"/>
                <a:gd name="connsiteX4" fmla="*/ 70227 w 72474"/>
                <a:gd name="connsiteY4" fmla="*/ -1830 h 5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74" h="52848">
                  <a:moveTo>
                    <a:pt x="70227" y="-1830"/>
                  </a:moveTo>
                  <a:cubicBezTo>
                    <a:pt x="69112" y="-3369"/>
                    <a:pt x="51995" y="7139"/>
                    <a:pt x="32020" y="21647"/>
                  </a:cubicBezTo>
                  <a:cubicBezTo>
                    <a:pt x="12037" y="36156"/>
                    <a:pt x="-3255" y="49171"/>
                    <a:pt x="-2130" y="50719"/>
                  </a:cubicBezTo>
                  <a:cubicBezTo>
                    <a:pt x="-1006" y="52259"/>
                    <a:pt x="16102" y="41760"/>
                    <a:pt x="36085" y="27242"/>
                  </a:cubicBezTo>
                  <a:cubicBezTo>
                    <a:pt x="56060" y="12734"/>
                    <a:pt x="71352" y="-281"/>
                    <a:pt x="70227" y="-183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A074E09-F3E5-3F59-9512-020AF233D8B8}"/>
                </a:ext>
              </a:extLst>
            </p:cNvPr>
            <p:cNvSpPr/>
            <p:nvPr/>
          </p:nvSpPr>
          <p:spPr>
            <a:xfrm flipV="1">
              <a:off x="5152689" y="4455159"/>
              <a:ext cx="143307" cy="78587"/>
            </a:xfrm>
            <a:custGeom>
              <a:avLst/>
              <a:gdLst>
                <a:gd name="connsiteX0" fmla="*/ 141056 w 143307"/>
                <a:gd name="connsiteY0" fmla="*/ 76913 h 78587"/>
                <a:gd name="connsiteX1" fmla="*/ 71086 w 143307"/>
                <a:gd name="connsiteY1" fmla="*/ 34706 h 78587"/>
                <a:gd name="connsiteX2" fmla="*/ -2212 w 143307"/>
                <a:gd name="connsiteY2" fmla="*/ -1436 h 78587"/>
                <a:gd name="connsiteX3" fmla="*/ 67767 w 143307"/>
                <a:gd name="connsiteY3" fmla="*/ 40771 h 78587"/>
                <a:gd name="connsiteX4" fmla="*/ 141056 w 143307"/>
                <a:gd name="connsiteY4" fmla="*/ 76913 h 7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07" h="78587">
                  <a:moveTo>
                    <a:pt x="141056" y="76913"/>
                  </a:moveTo>
                  <a:cubicBezTo>
                    <a:pt x="141978" y="75235"/>
                    <a:pt x="110647" y="56339"/>
                    <a:pt x="71086" y="34706"/>
                  </a:cubicBezTo>
                  <a:cubicBezTo>
                    <a:pt x="31515" y="13063"/>
                    <a:pt x="-1299" y="-3114"/>
                    <a:pt x="-2212" y="-1436"/>
                  </a:cubicBezTo>
                  <a:cubicBezTo>
                    <a:pt x="-3134" y="242"/>
                    <a:pt x="28197" y="19137"/>
                    <a:pt x="67767" y="40771"/>
                  </a:cubicBezTo>
                  <a:cubicBezTo>
                    <a:pt x="107320" y="62404"/>
                    <a:pt x="140143" y="78590"/>
                    <a:pt x="141056" y="7691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2BFAD0C-6E2E-AEA4-F8ED-6D0409041865}"/>
                </a:ext>
              </a:extLst>
            </p:cNvPr>
            <p:cNvSpPr/>
            <p:nvPr/>
          </p:nvSpPr>
          <p:spPr>
            <a:xfrm flipV="1">
              <a:off x="5171058" y="4457711"/>
              <a:ext cx="59163" cy="33444"/>
            </a:xfrm>
            <a:custGeom>
              <a:avLst/>
              <a:gdLst>
                <a:gd name="connsiteX0" fmla="*/ 56905 w 59163"/>
                <a:gd name="connsiteY0" fmla="*/ 31586 h 33444"/>
                <a:gd name="connsiteX1" fmla="*/ 29059 w 59163"/>
                <a:gd name="connsiteY1" fmla="*/ 12119 h 33444"/>
                <a:gd name="connsiteX2" fmla="*/ -2161 w 59163"/>
                <a:gd name="connsiteY2" fmla="*/ -1302 h 33444"/>
                <a:gd name="connsiteX3" fmla="*/ 25695 w 59163"/>
                <a:gd name="connsiteY3" fmla="*/ 18165 h 33444"/>
                <a:gd name="connsiteX4" fmla="*/ 56905 w 59163"/>
                <a:gd name="connsiteY4" fmla="*/ 31586 h 3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63" h="33444">
                  <a:moveTo>
                    <a:pt x="56905" y="31586"/>
                  </a:moveTo>
                  <a:cubicBezTo>
                    <a:pt x="57836" y="29908"/>
                    <a:pt x="45374" y="21198"/>
                    <a:pt x="29059" y="12119"/>
                  </a:cubicBezTo>
                  <a:cubicBezTo>
                    <a:pt x="12744" y="3039"/>
                    <a:pt x="-1230" y="-2970"/>
                    <a:pt x="-2161" y="-1302"/>
                  </a:cubicBezTo>
                  <a:cubicBezTo>
                    <a:pt x="-3092" y="375"/>
                    <a:pt x="9380" y="9086"/>
                    <a:pt x="25695" y="18165"/>
                  </a:cubicBezTo>
                  <a:cubicBezTo>
                    <a:pt x="42001" y="27244"/>
                    <a:pt x="55984" y="33254"/>
                    <a:pt x="56905" y="3158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9B0930-BD50-2B4F-DC95-CB54AF36A306}"/>
                </a:ext>
              </a:extLst>
            </p:cNvPr>
            <p:cNvSpPr/>
            <p:nvPr/>
          </p:nvSpPr>
          <p:spPr>
            <a:xfrm flipV="1">
              <a:off x="5104455" y="4934732"/>
              <a:ext cx="208015" cy="102038"/>
            </a:xfrm>
            <a:custGeom>
              <a:avLst/>
              <a:gdLst>
                <a:gd name="connsiteX0" fmla="*/ 205786 w 208015"/>
                <a:gd name="connsiteY0" fmla="*/ 100999 h 102038"/>
                <a:gd name="connsiteX1" fmla="*/ 177018 w 208015"/>
                <a:gd name="connsiteY1" fmla="*/ 82822 h 102038"/>
                <a:gd name="connsiteX2" fmla="*/ 104412 w 208015"/>
                <a:gd name="connsiteY2" fmla="*/ 44736 h 102038"/>
                <a:gd name="connsiteX3" fmla="*/ 29796 w 208015"/>
                <a:gd name="connsiteY3" fmla="*/ 10723 h 102038"/>
                <a:gd name="connsiteX4" fmla="*/ -2207 w 208015"/>
                <a:gd name="connsiteY4" fmla="*/ -845 h 102038"/>
                <a:gd name="connsiteX5" fmla="*/ 27777 w 208015"/>
                <a:gd name="connsiteY5" fmla="*/ 15184 h 102038"/>
                <a:gd name="connsiteX6" fmla="*/ 101360 w 208015"/>
                <a:gd name="connsiteY6" fmla="*/ 50958 h 102038"/>
                <a:gd name="connsiteX7" fmla="*/ 174732 w 208015"/>
                <a:gd name="connsiteY7" fmla="*/ 87145 h 102038"/>
                <a:gd name="connsiteX8" fmla="*/ 205786 w 208015"/>
                <a:gd name="connsiteY8" fmla="*/ 100999 h 10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015" h="102038">
                  <a:moveTo>
                    <a:pt x="205786" y="100999"/>
                  </a:moveTo>
                  <a:cubicBezTo>
                    <a:pt x="206228" y="100179"/>
                    <a:pt x="195278" y="93174"/>
                    <a:pt x="177018" y="82822"/>
                  </a:cubicBezTo>
                  <a:cubicBezTo>
                    <a:pt x="158767" y="72462"/>
                    <a:pt x="133161" y="58829"/>
                    <a:pt x="104412" y="44736"/>
                  </a:cubicBezTo>
                  <a:cubicBezTo>
                    <a:pt x="75634" y="30651"/>
                    <a:pt x="49171" y="18788"/>
                    <a:pt x="29796" y="10723"/>
                  </a:cubicBezTo>
                  <a:cubicBezTo>
                    <a:pt x="10421" y="2649"/>
                    <a:pt x="-1830" y="-1702"/>
                    <a:pt x="-2207" y="-845"/>
                  </a:cubicBezTo>
                  <a:cubicBezTo>
                    <a:pt x="-2595" y="49"/>
                    <a:pt x="8946" y="5985"/>
                    <a:pt x="27777" y="15184"/>
                  </a:cubicBezTo>
                  <a:cubicBezTo>
                    <a:pt x="48830" y="25416"/>
                    <a:pt x="73782" y="37546"/>
                    <a:pt x="101360" y="50958"/>
                  </a:cubicBezTo>
                  <a:cubicBezTo>
                    <a:pt x="128856" y="64517"/>
                    <a:pt x="153744" y="76794"/>
                    <a:pt x="174732" y="87145"/>
                  </a:cubicBezTo>
                  <a:cubicBezTo>
                    <a:pt x="193545" y="96372"/>
                    <a:pt x="205316" y="101857"/>
                    <a:pt x="205786" y="1009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019309-0387-0542-F340-C7BAB479A397}"/>
                </a:ext>
              </a:extLst>
            </p:cNvPr>
            <p:cNvSpPr/>
            <p:nvPr/>
          </p:nvSpPr>
          <p:spPr>
            <a:xfrm flipV="1">
              <a:off x="5186064" y="4996821"/>
              <a:ext cx="77893" cy="31414"/>
            </a:xfrm>
            <a:custGeom>
              <a:avLst/>
              <a:gdLst>
                <a:gd name="connsiteX0" fmla="*/ 75640 w 77893"/>
                <a:gd name="connsiteY0" fmla="*/ 30158 h 31414"/>
                <a:gd name="connsiteX1" fmla="*/ 37986 w 77893"/>
                <a:gd name="connsiteY1" fmla="*/ 11576 h 31414"/>
                <a:gd name="connsiteX2" fmla="*/ -2211 w 77893"/>
                <a:gd name="connsiteY2" fmla="*/ -582 h 31414"/>
                <a:gd name="connsiteX3" fmla="*/ 35442 w 77893"/>
                <a:gd name="connsiteY3" fmla="*/ 18010 h 31414"/>
                <a:gd name="connsiteX4" fmla="*/ 75640 w 77893"/>
                <a:gd name="connsiteY4" fmla="*/ 30158 h 3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93" h="31414">
                  <a:moveTo>
                    <a:pt x="75640" y="30158"/>
                  </a:moveTo>
                  <a:cubicBezTo>
                    <a:pt x="76340" y="28380"/>
                    <a:pt x="59482" y="20056"/>
                    <a:pt x="37986" y="11576"/>
                  </a:cubicBezTo>
                  <a:cubicBezTo>
                    <a:pt x="16482" y="3087"/>
                    <a:pt x="-1511" y="-2361"/>
                    <a:pt x="-2211" y="-582"/>
                  </a:cubicBezTo>
                  <a:cubicBezTo>
                    <a:pt x="-2912" y="1197"/>
                    <a:pt x="13947" y="9520"/>
                    <a:pt x="35442" y="18010"/>
                  </a:cubicBezTo>
                  <a:cubicBezTo>
                    <a:pt x="56938" y="26499"/>
                    <a:pt x="74939" y="31937"/>
                    <a:pt x="75640" y="301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959C8BC-8CB0-FEBB-F608-FFF016ACE316}"/>
                </a:ext>
              </a:extLst>
            </p:cNvPr>
            <p:cNvSpPr/>
            <p:nvPr/>
          </p:nvSpPr>
          <p:spPr>
            <a:xfrm flipV="1">
              <a:off x="5127552" y="5351364"/>
              <a:ext cx="79644" cy="32261"/>
            </a:xfrm>
            <a:custGeom>
              <a:avLst/>
              <a:gdLst>
                <a:gd name="connsiteX0" fmla="*/ 77445 w 79644"/>
                <a:gd name="connsiteY0" fmla="*/ -153 h 32261"/>
                <a:gd name="connsiteX1" fmla="*/ 36372 w 79644"/>
                <a:gd name="connsiteY1" fmla="*/ 12434 h 32261"/>
                <a:gd name="connsiteX2" fmla="*/ -2158 w 79644"/>
                <a:gd name="connsiteY2" fmla="*/ 31452 h 32261"/>
                <a:gd name="connsiteX3" fmla="*/ 38925 w 79644"/>
                <a:gd name="connsiteY3" fmla="*/ 18862 h 32261"/>
                <a:gd name="connsiteX4" fmla="*/ 77445 w 79644"/>
                <a:gd name="connsiteY4" fmla="*/ -153 h 3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44" h="32261">
                  <a:moveTo>
                    <a:pt x="77445" y="-153"/>
                  </a:moveTo>
                  <a:cubicBezTo>
                    <a:pt x="76744" y="-1936"/>
                    <a:pt x="58346" y="3706"/>
                    <a:pt x="36372" y="12434"/>
                  </a:cubicBezTo>
                  <a:cubicBezTo>
                    <a:pt x="14388" y="21166"/>
                    <a:pt x="-2858" y="29674"/>
                    <a:pt x="-2158" y="31452"/>
                  </a:cubicBezTo>
                  <a:cubicBezTo>
                    <a:pt x="-1448" y="33231"/>
                    <a:pt x="16941" y="27590"/>
                    <a:pt x="38925" y="18862"/>
                  </a:cubicBezTo>
                  <a:cubicBezTo>
                    <a:pt x="60900" y="10141"/>
                    <a:pt x="78155" y="1626"/>
                    <a:pt x="77445" y="-1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21D1A26-B577-2E4F-F9E3-25CFACED9364}"/>
                </a:ext>
              </a:extLst>
            </p:cNvPr>
            <p:cNvSpPr/>
            <p:nvPr/>
          </p:nvSpPr>
          <p:spPr>
            <a:xfrm flipV="1">
              <a:off x="5156641" y="5652934"/>
              <a:ext cx="161699" cy="71003"/>
            </a:xfrm>
            <a:custGeom>
              <a:avLst/>
              <a:gdLst>
                <a:gd name="connsiteX0" fmla="*/ 159443 w 161699"/>
                <a:gd name="connsiteY0" fmla="*/ 70771 h 71003"/>
                <a:gd name="connsiteX1" fmla="*/ 79997 w 161699"/>
                <a:gd name="connsiteY1" fmla="*/ 32245 h 71003"/>
                <a:gd name="connsiteX2" fmla="*/ -2232 w 161699"/>
                <a:gd name="connsiteY2" fmla="*/ 56 h 71003"/>
                <a:gd name="connsiteX3" fmla="*/ 77223 w 161699"/>
                <a:gd name="connsiteY3" fmla="*/ 38597 h 71003"/>
                <a:gd name="connsiteX4" fmla="*/ 159443 w 161699"/>
                <a:gd name="connsiteY4" fmla="*/ 70771 h 7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699" h="71003">
                  <a:moveTo>
                    <a:pt x="159443" y="70771"/>
                  </a:moveTo>
                  <a:cubicBezTo>
                    <a:pt x="160208" y="69022"/>
                    <a:pt x="124629" y="51775"/>
                    <a:pt x="79997" y="32245"/>
                  </a:cubicBezTo>
                  <a:cubicBezTo>
                    <a:pt x="35339" y="12723"/>
                    <a:pt x="-1467" y="-1694"/>
                    <a:pt x="-2232" y="56"/>
                  </a:cubicBezTo>
                  <a:cubicBezTo>
                    <a:pt x="-2997" y="1809"/>
                    <a:pt x="32564" y="19053"/>
                    <a:pt x="77223" y="38597"/>
                  </a:cubicBezTo>
                  <a:cubicBezTo>
                    <a:pt x="121863" y="58119"/>
                    <a:pt x="158669" y="72525"/>
                    <a:pt x="159443" y="70771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C506E24-CDA9-E587-864A-638FF018418E}"/>
                </a:ext>
              </a:extLst>
            </p:cNvPr>
            <p:cNvSpPr/>
            <p:nvPr/>
          </p:nvSpPr>
          <p:spPr>
            <a:xfrm flipV="1">
              <a:off x="5238806" y="5703560"/>
              <a:ext cx="56747" cy="23746"/>
            </a:xfrm>
            <a:custGeom>
              <a:avLst/>
              <a:gdLst>
                <a:gd name="connsiteX0" fmla="*/ 54446 w 56747"/>
                <a:gd name="connsiteY0" fmla="*/ 23247 h 23746"/>
                <a:gd name="connsiteX1" fmla="*/ 27393 w 56747"/>
                <a:gd name="connsiteY1" fmla="*/ 8610 h 23746"/>
                <a:gd name="connsiteX2" fmla="*/ -2242 w 56747"/>
                <a:gd name="connsiteY2" fmla="*/ 390 h 23746"/>
                <a:gd name="connsiteX3" fmla="*/ 24812 w 56747"/>
                <a:gd name="connsiteY3" fmla="*/ 15026 h 23746"/>
                <a:gd name="connsiteX4" fmla="*/ 54446 w 56747"/>
                <a:gd name="connsiteY4" fmla="*/ 23247 h 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47" h="23746">
                  <a:moveTo>
                    <a:pt x="54446" y="23247"/>
                  </a:moveTo>
                  <a:cubicBezTo>
                    <a:pt x="55156" y="21479"/>
                    <a:pt x="43044" y="14915"/>
                    <a:pt x="27393" y="8610"/>
                  </a:cubicBezTo>
                  <a:cubicBezTo>
                    <a:pt x="11741" y="2299"/>
                    <a:pt x="-1532" y="-1381"/>
                    <a:pt x="-2242" y="390"/>
                  </a:cubicBezTo>
                  <a:cubicBezTo>
                    <a:pt x="-2960" y="2169"/>
                    <a:pt x="9151" y="8712"/>
                    <a:pt x="24812" y="15026"/>
                  </a:cubicBezTo>
                  <a:cubicBezTo>
                    <a:pt x="40463" y="21342"/>
                    <a:pt x="53727" y="25018"/>
                    <a:pt x="54446" y="2324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8A0032F-BA39-B2DB-7CD0-7B35D33F0999}"/>
                </a:ext>
              </a:extLst>
            </p:cNvPr>
            <p:cNvSpPr/>
            <p:nvPr/>
          </p:nvSpPr>
          <p:spPr>
            <a:xfrm flipV="1">
              <a:off x="5151300" y="6038127"/>
              <a:ext cx="74270" cy="40982"/>
            </a:xfrm>
            <a:custGeom>
              <a:avLst/>
              <a:gdLst>
                <a:gd name="connsiteX0" fmla="*/ 72056 w 74270"/>
                <a:gd name="connsiteY0" fmla="*/ 744 h 40982"/>
                <a:gd name="connsiteX1" fmla="*/ 31582 w 74270"/>
                <a:gd name="connsiteY1" fmla="*/ 14776 h 40982"/>
                <a:gd name="connsiteX2" fmla="*/ -2126 w 74270"/>
                <a:gd name="connsiteY2" fmla="*/ 41201 h 40982"/>
                <a:gd name="connsiteX3" fmla="*/ 34900 w 74270"/>
                <a:gd name="connsiteY3" fmla="*/ 20850 h 40982"/>
                <a:gd name="connsiteX4" fmla="*/ 72056 w 74270"/>
                <a:gd name="connsiteY4" fmla="*/ 744 h 4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70" h="40982">
                  <a:moveTo>
                    <a:pt x="72056" y="744"/>
                  </a:moveTo>
                  <a:cubicBezTo>
                    <a:pt x="71549" y="-1006"/>
                    <a:pt x="52515" y="3290"/>
                    <a:pt x="31582" y="14776"/>
                  </a:cubicBezTo>
                  <a:cubicBezTo>
                    <a:pt x="10594" y="26158"/>
                    <a:pt x="-3325" y="39835"/>
                    <a:pt x="-2126" y="41201"/>
                  </a:cubicBezTo>
                  <a:cubicBezTo>
                    <a:pt x="-864" y="42759"/>
                    <a:pt x="14576" y="31864"/>
                    <a:pt x="34900" y="20850"/>
                  </a:cubicBezTo>
                  <a:cubicBezTo>
                    <a:pt x="55151" y="9724"/>
                    <a:pt x="72674" y="2645"/>
                    <a:pt x="72056" y="7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77B286-4C32-B04D-FA81-86131123979F}"/>
                </a:ext>
              </a:extLst>
            </p:cNvPr>
            <p:cNvSpPr/>
            <p:nvPr/>
          </p:nvSpPr>
          <p:spPr>
            <a:xfrm flipV="1">
              <a:off x="4074729" y="4918498"/>
              <a:ext cx="70341" cy="74208"/>
            </a:xfrm>
            <a:custGeom>
              <a:avLst/>
              <a:gdLst>
                <a:gd name="connsiteX0" fmla="*/ -1184 w 70341"/>
                <a:gd name="connsiteY0" fmla="*/ -989 h 74208"/>
                <a:gd name="connsiteX1" fmla="*/ 69157 w 70341"/>
                <a:gd name="connsiteY1" fmla="*/ -989 h 74208"/>
                <a:gd name="connsiteX2" fmla="*/ 69157 w 70341"/>
                <a:gd name="connsiteY2" fmla="*/ 73220 h 74208"/>
                <a:gd name="connsiteX3" fmla="*/ -1184 w 70341"/>
                <a:gd name="connsiteY3" fmla="*/ 73220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989"/>
                  </a:moveTo>
                  <a:lnTo>
                    <a:pt x="69157" y="-989"/>
                  </a:lnTo>
                  <a:lnTo>
                    <a:pt x="69157" y="73220"/>
                  </a:lnTo>
                  <a:lnTo>
                    <a:pt x="-1184" y="73220"/>
                  </a:lnTo>
                  <a:close/>
                </a:path>
              </a:pathLst>
            </a:custGeom>
            <a:solidFill>
              <a:srgbClr val="F3F2F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9084CDC-3427-EEAA-14FC-0BF803D94E72}"/>
                </a:ext>
              </a:extLst>
            </p:cNvPr>
            <p:cNvSpPr/>
            <p:nvPr/>
          </p:nvSpPr>
          <p:spPr>
            <a:xfrm flipV="1">
              <a:off x="4074729" y="5044409"/>
              <a:ext cx="70341" cy="74208"/>
            </a:xfrm>
            <a:custGeom>
              <a:avLst/>
              <a:gdLst>
                <a:gd name="connsiteX0" fmla="*/ -1184 w 70341"/>
                <a:gd name="connsiteY0" fmla="*/ -834 h 74208"/>
                <a:gd name="connsiteX1" fmla="*/ 69157 w 70341"/>
                <a:gd name="connsiteY1" fmla="*/ -834 h 74208"/>
                <a:gd name="connsiteX2" fmla="*/ 69157 w 70341"/>
                <a:gd name="connsiteY2" fmla="*/ 73374 h 74208"/>
                <a:gd name="connsiteX3" fmla="*/ -1184 w 70341"/>
                <a:gd name="connsiteY3" fmla="*/ 7337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834"/>
                  </a:moveTo>
                  <a:lnTo>
                    <a:pt x="69157" y="-834"/>
                  </a:lnTo>
                  <a:lnTo>
                    <a:pt x="69157" y="73374"/>
                  </a:lnTo>
                  <a:lnTo>
                    <a:pt x="-1184" y="7337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86B72A0-3BFA-9CF4-9B72-C9F65A9ECC2D}"/>
                </a:ext>
              </a:extLst>
            </p:cNvPr>
            <p:cNvSpPr/>
            <p:nvPr/>
          </p:nvSpPr>
          <p:spPr>
            <a:xfrm flipV="1">
              <a:off x="4074729" y="5170330"/>
              <a:ext cx="70341" cy="74208"/>
            </a:xfrm>
            <a:custGeom>
              <a:avLst/>
              <a:gdLst>
                <a:gd name="connsiteX0" fmla="*/ -1184 w 70341"/>
                <a:gd name="connsiteY0" fmla="*/ -679 h 74208"/>
                <a:gd name="connsiteX1" fmla="*/ 69157 w 70341"/>
                <a:gd name="connsiteY1" fmla="*/ -679 h 74208"/>
                <a:gd name="connsiteX2" fmla="*/ 69157 w 70341"/>
                <a:gd name="connsiteY2" fmla="*/ 73529 h 74208"/>
                <a:gd name="connsiteX3" fmla="*/ -1184 w 70341"/>
                <a:gd name="connsiteY3" fmla="*/ 73529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679"/>
                  </a:moveTo>
                  <a:lnTo>
                    <a:pt x="69157" y="-679"/>
                  </a:lnTo>
                  <a:lnTo>
                    <a:pt x="69157" y="73529"/>
                  </a:lnTo>
                  <a:lnTo>
                    <a:pt x="-1184" y="73529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A2940C-FEBA-CC87-47C0-EEE568D36B03}"/>
                </a:ext>
              </a:extLst>
            </p:cNvPr>
            <p:cNvSpPr/>
            <p:nvPr/>
          </p:nvSpPr>
          <p:spPr>
            <a:xfrm flipV="1">
              <a:off x="4074729" y="5296238"/>
              <a:ext cx="70341" cy="74218"/>
            </a:xfrm>
            <a:custGeom>
              <a:avLst/>
              <a:gdLst>
                <a:gd name="connsiteX0" fmla="*/ -1184 w 70341"/>
                <a:gd name="connsiteY0" fmla="*/ -524 h 74218"/>
                <a:gd name="connsiteX1" fmla="*/ 69157 w 70341"/>
                <a:gd name="connsiteY1" fmla="*/ -524 h 74218"/>
                <a:gd name="connsiteX2" fmla="*/ 69157 w 70341"/>
                <a:gd name="connsiteY2" fmla="*/ 73695 h 74218"/>
                <a:gd name="connsiteX3" fmla="*/ -1184 w 70341"/>
                <a:gd name="connsiteY3" fmla="*/ 73695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524"/>
                  </a:moveTo>
                  <a:lnTo>
                    <a:pt x="69157" y="-524"/>
                  </a:lnTo>
                  <a:lnTo>
                    <a:pt x="69157" y="73695"/>
                  </a:lnTo>
                  <a:lnTo>
                    <a:pt x="-1184" y="73695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03DE7B2-F961-D994-1CAC-C9ABA1E0F190}"/>
                </a:ext>
              </a:extLst>
            </p:cNvPr>
            <p:cNvSpPr/>
            <p:nvPr/>
          </p:nvSpPr>
          <p:spPr>
            <a:xfrm flipV="1">
              <a:off x="4074729" y="5422158"/>
              <a:ext cx="70341" cy="74211"/>
            </a:xfrm>
            <a:custGeom>
              <a:avLst/>
              <a:gdLst>
                <a:gd name="connsiteX0" fmla="*/ -1184 w 70341"/>
                <a:gd name="connsiteY0" fmla="*/ -369 h 74211"/>
                <a:gd name="connsiteX1" fmla="*/ 69157 w 70341"/>
                <a:gd name="connsiteY1" fmla="*/ -369 h 74211"/>
                <a:gd name="connsiteX2" fmla="*/ 69157 w 70341"/>
                <a:gd name="connsiteY2" fmla="*/ 73842 h 74211"/>
                <a:gd name="connsiteX3" fmla="*/ -1184 w 70341"/>
                <a:gd name="connsiteY3" fmla="*/ 7384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-369"/>
                  </a:moveTo>
                  <a:lnTo>
                    <a:pt x="69157" y="-369"/>
                  </a:lnTo>
                  <a:lnTo>
                    <a:pt x="69157" y="73842"/>
                  </a:lnTo>
                  <a:lnTo>
                    <a:pt x="-1184" y="7384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2448A6-D5D5-B0D6-1526-55AFF877AFF3}"/>
                </a:ext>
              </a:extLst>
            </p:cNvPr>
            <p:cNvSpPr/>
            <p:nvPr/>
          </p:nvSpPr>
          <p:spPr>
            <a:xfrm flipV="1">
              <a:off x="4074729" y="5548081"/>
              <a:ext cx="70341" cy="74208"/>
            </a:xfrm>
            <a:custGeom>
              <a:avLst/>
              <a:gdLst>
                <a:gd name="connsiteX0" fmla="*/ -1184 w 70341"/>
                <a:gd name="connsiteY0" fmla="*/ -215 h 74208"/>
                <a:gd name="connsiteX1" fmla="*/ 69157 w 70341"/>
                <a:gd name="connsiteY1" fmla="*/ -215 h 74208"/>
                <a:gd name="connsiteX2" fmla="*/ 69157 w 70341"/>
                <a:gd name="connsiteY2" fmla="*/ 73994 h 74208"/>
                <a:gd name="connsiteX3" fmla="*/ -1184 w 70341"/>
                <a:gd name="connsiteY3" fmla="*/ 7399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215"/>
                  </a:moveTo>
                  <a:lnTo>
                    <a:pt x="69157" y="-215"/>
                  </a:lnTo>
                  <a:lnTo>
                    <a:pt x="69157" y="73994"/>
                  </a:lnTo>
                  <a:lnTo>
                    <a:pt x="-1184" y="7399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C708A24-1DD5-A27F-FD84-F913CEA0ED5D}"/>
                </a:ext>
              </a:extLst>
            </p:cNvPr>
            <p:cNvSpPr/>
            <p:nvPr/>
          </p:nvSpPr>
          <p:spPr>
            <a:xfrm flipV="1">
              <a:off x="4074729" y="5673991"/>
              <a:ext cx="70341" cy="74218"/>
            </a:xfrm>
            <a:custGeom>
              <a:avLst/>
              <a:gdLst>
                <a:gd name="connsiteX0" fmla="*/ -1184 w 70341"/>
                <a:gd name="connsiteY0" fmla="*/ -60 h 74218"/>
                <a:gd name="connsiteX1" fmla="*/ 69157 w 70341"/>
                <a:gd name="connsiteY1" fmla="*/ -60 h 74218"/>
                <a:gd name="connsiteX2" fmla="*/ 69157 w 70341"/>
                <a:gd name="connsiteY2" fmla="*/ 74159 h 74218"/>
                <a:gd name="connsiteX3" fmla="*/ -1184 w 70341"/>
                <a:gd name="connsiteY3" fmla="*/ 74159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60"/>
                  </a:moveTo>
                  <a:lnTo>
                    <a:pt x="69157" y="-60"/>
                  </a:lnTo>
                  <a:lnTo>
                    <a:pt x="69157" y="74159"/>
                  </a:lnTo>
                  <a:lnTo>
                    <a:pt x="-1184" y="741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364EE0B-17E2-D7E4-0E00-4120252451F6}"/>
                </a:ext>
              </a:extLst>
            </p:cNvPr>
            <p:cNvSpPr/>
            <p:nvPr/>
          </p:nvSpPr>
          <p:spPr>
            <a:xfrm flipV="1">
              <a:off x="4074729" y="5799910"/>
              <a:ext cx="70341" cy="74211"/>
            </a:xfrm>
            <a:custGeom>
              <a:avLst/>
              <a:gdLst>
                <a:gd name="connsiteX0" fmla="*/ -1184 w 70341"/>
                <a:gd name="connsiteY0" fmla="*/ 95 h 74211"/>
                <a:gd name="connsiteX1" fmla="*/ 69157 w 70341"/>
                <a:gd name="connsiteY1" fmla="*/ 95 h 74211"/>
                <a:gd name="connsiteX2" fmla="*/ 69157 w 70341"/>
                <a:gd name="connsiteY2" fmla="*/ 74307 h 74211"/>
                <a:gd name="connsiteX3" fmla="*/ -1184 w 70341"/>
                <a:gd name="connsiteY3" fmla="*/ 7430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95"/>
                  </a:moveTo>
                  <a:lnTo>
                    <a:pt x="69157" y="95"/>
                  </a:lnTo>
                  <a:lnTo>
                    <a:pt x="69157" y="74307"/>
                  </a:lnTo>
                  <a:lnTo>
                    <a:pt x="-1184" y="7430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5F64708-4B1F-E236-C20A-DFF3CCAD93EA}"/>
                </a:ext>
              </a:extLst>
            </p:cNvPr>
            <p:cNvSpPr/>
            <p:nvPr/>
          </p:nvSpPr>
          <p:spPr>
            <a:xfrm flipV="1">
              <a:off x="4074729" y="5925831"/>
              <a:ext cx="70341" cy="74211"/>
            </a:xfrm>
            <a:custGeom>
              <a:avLst/>
              <a:gdLst>
                <a:gd name="connsiteX0" fmla="*/ -1184 w 70341"/>
                <a:gd name="connsiteY0" fmla="*/ 250 h 74211"/>
                <a:gd name="connsiteX1" fmla="*/ 69157 w 70341"/>
                <a:gd name="connsiteY1" fmla="*/ 250 h 74211"/>
                <a:gd name="connsiteX2" fmla="*/ 69157 w 70341"/>
                <a:gd name="connsiteY2" fmla="*/ 74462 h 74211"/>
                <a:gd name="connsiteX3" fmla="*/ -1184 w 70341"/>
                <a:gd name="connsiteY3" fmla="*/ 7446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250"/>
                  </a:moveTo>
                  <a:lnTo>
                    <a:pt x="69157" y="250"/>
                  </a:lnTo>
                  <a:lnTo>
                    <a:pt x="69157" y="74462"/>
                  </a:lnTo>
                  <a:lnTo>
                    <a:pt x="-1184" y="7446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EAAD11D-66B4-582C-7FA1-686DD06B9A0E}"/>
                </a:ext>
              </a:extLst>
            </p:cNvPr>
            <p:cNvSpPr/>
            <p:nvPr/>
          </p:nvSpPr>
          <p:spPr>
            <a:xfrm flipV="1">
              <a:off x="4074729" y="6051743"/>
              <a:ext cx="70341" cy="74211"/>
            </a:xfrm>
            <a:custGeom>
              <a:avLst/>
              <a:gdLst>
                <a:gd name="connsiteX0" fmla="*/ -1184 w 70341"/>
                <a:gd name="connsiteY0" fmla="*/ 405 h 74211"/>
                <a:gd name="connsiteX1" fmla="*/ 69157 w 70341"/>
                <a:gd name="connsiteY1" fmla="*/ 405 h 74211"/>
                <a:gd name="connsiteX2" fmla="*/ 69157 w 70341"/>
                <a:gd name="connsiteY2" fmla="*/ 74617 h 74211"/>
                <a:gd name="connsiteX3" fmla="*/ -1184 w 70341"/>
                <a:gd name="connsiteY3" fmla="*/ 7461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405"/>
                  </a:moveTo>
                  <a:lnTo>
                    <a:pt x="69157" y="405"/>
                  </a:lnTo>
                  <a:lnTo>
                    <a:pt x="69157" y="74617"/>
                  </a:lnTo>
                  <a:lnTo>
                    <a:pt x="-1184" y="7461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666AFF8-4ED4-3F72-8D57-D7C939E7B316}"/>
                </a:ext>
              </a:extLst>
            </p:cNvPr>
            <p:cNvSpPr/>
            <p:nvPr/>
          </p:nvSpPr>
          <p:spPr>
            <a:xfrm flipV="1">
              <a:off x="5635753" y="2891194"/>
              <a:ext cx="219964" cy="3370366"/>
            </a:xfrm>
            <a:custGeom>
              <a:avLst/>
              <a:gdLst>
                <a:gd name="connsiteX0" fmla="*/ -2722 w 219964"/>
                <a:gd name="connsiteY0" fmla="*/ -1455 h 3370366"/>
                <a:gd name="connsiteX1" fmla="*/ 217242 w 219964"/>
                <a:gd name="connsiteY1" fmla="*/ -1455 h 3370366"/>
                <a:gd name="connsiteX2" fmla="*/ 217242 w 219964"/>
                <a:gd name="connsiteY2" fmla="*/ 3368912 h 3370366"/>
                <a:gd name="connsiteX3" fmla="*/ -2722 w 219964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64" h="3370366">
                  <a:moveTo>
                    <a:pt x="-2722" y="-1455"/>
                  </a:moveTo>
                  <a:lnTo>
                    <a:pt x="217242" y="-1455"/>
                  </a:lnTo>
                  <a:lnTo>
                    <a:pt x="217242" y="3368912"/>
                  </a:lnTo>
                  <a:lnTo>
                    <a:pt x="-2722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CEC5C8A-3AFB-23B0-C31F-776C1434FBC5}"/>
                </a:ext>
              </a:extLst>
            </p:cNvPr>
            <p:cNvSpPr/>
            <p:nvPr/>
          </p:nvSpPr>
          <p:spPr>
            <a:xfrm flipV="1">
              <a:off x="5635753" y="2891195"/>
              <a:ext cx="219966" cy="3370365"/>
            </a:xfrm>
            <a:custGeom>
              <a:avLst/>
              <a:gdLst>
                <a:gd name="connsiteX0" fmla="*/ 217245 w 219966"/>
                <a:gd name="connsiteY0" fmla="*/ -1455 h 3370365"/>
                <a:gd name="connsiteX1" fmla="*/ -2722 w 219966"/>
                <a:gd name="connsiteY1" fmla="*/ -1455 h 3370365"/>
                <a:gd name="connsiteX2" fmla="*/ -2722 w 219966"/>
                <a:gd name="connsiteY2" fmla="*/ 4443 h 3370365"/>
                <a:gd name="connsiteX3" fmla="*/ 101823 w 219966"/>
                <a:gd name="connsiteY3" fmla="*/ 4443 h 3370365"/>
                <a:gd name="connsiteX4" fmla="*/ 101823 w 219966"/>
                <a:gd name="connsiteY4" fmla="*/ 4619 h 3370365"/>
                <a:gd name="connsiteX5" fmla="*/ 196911 w 219966"/>
                <a:gd name="connsiteY5" fmla="*/ 4619 h 3370365"/>
                <a:gd name="connsiteX6" fmla="*/ 196911 w 219966"/>
                <a:gd name="connsiteY6" fmla="*/ 4443 h 3370365"/>
                <a:gd name="connsiteX7" fmla="*/ 217245 w 219966"/>
                <a:gd name="connsiteY7" fmla="*/ 4443 h 3370365"/>
                <a:gd name="connsiteX8" fmla="*/ 217245 w 219966"/>
                <a:gd name="connsiteY8" fmla="*/ -1455 h 3370365"/>
                <a:gd name="connsiteX9" fmla="*/ 217245 w 219966"/>
                <a:gd name="connsiteY9" fmla="*/ 1972097 h 3370365"/>
                <a:gd name="connsiteX10" fmla="*/ -2722 w 219966"/>
                <a:gd name="connsiteY10" fmla="*/ 1972097 h 3370365"/>
                <a:gd name="connsiteX11" fmla="*/ -2722 w 219966"/>
                <a:gd name="connsiteY11" fmla="*/ 3368910 h 3370365"/>
                <a:gd name="connsiteX12" fmla="*/ 217245 w 219966"/>
                <a:gd name="connsiteY12" fmla="*/ 3368910 h 3370365"/>
                <a:gd name="connsiteX13" fmla="*/ 217245 w 219966"/>
                <a:gd name="connsiteY13" fmla="*/ 3281657 h 3370365"/>
                <a:gd name="connsiteX14" fmla="*/ 217245 w 219966"/>
                <a:gd name="connsiteY14" fmla="*/ 1972097 h 33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966" h="3370365">
                  <a:moveTo>
                    <a:pt x="217245" y="-1455"/>
                  </a:moveTo>
                  <a:lnTo>
                    <a:pt x="-2722" y="-1455"/>
                  </a:lnTo>
                  <a:lnTo>
                    <a:pt x="-2722" y="4443"/>
                  </a:lnTo>
                  <a:lnTo>
                    <a:pt x="101823" y="4443"/>
                  </a:lnTo>
                  <a:lnTo>
                    <a:pt x="101823" y="4619"/>
                  </a:lnTo>
                  <a:lnTo>
                    <a:pt x="196911" y="4619"/>
                  </a:lnTo>
                  <a:lnTo>
                    <a:pt x="196911" y="4443"/>
                  </a:lnTo>
                  <a:lnTo>
                    <a:pt x="217245" y="4443"/>
                  </a:lnTo>
                  <a:lnTo>
                    <a:pt x="217245" y="-1455"/>
                  </a:lnTo>
                  <a:moveTo>
                    <a:pt x="217245" y="1972097"/>
                  </a:moveTo>
                  <a:lnTo>
                    <a:pt x="-2722" y="1972097"/>
                  </a:lnTo>
                  <a:lnTo>
                    <a:pt x="-2722" y="3368910"/>
                  </a:lnTo>
                  <a:lnTo>
                    <a:pt x="217245" y="3368910"/>
                  </a:lnTo>
                  <a:lnTo>
                    <a:pt x="217245" y="3281657"/>
                  </a:lnTo>
                  <a:lnTo>
                    <a:pt x="217245" y="1972097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E5BC865-3329-AD84-7C10-3D8175B39AB8}"/>
                </a:ext>
              </a:extLst>
            </p:cNvPr>
            <p:cNvSpPr/>
            <p:nvPr/>
          </p:nvSpPr>
          <p:spPr>
            <a:xfrm flipV="1">
              <a:off x="5855719" y="2891194"/>
              <a:ext cx="732277" cy="3370366"/>
            </a:xfrm>
            <a:custGeom>
              <a:avLst/>
              <a:gdLst>
                <a:gd name="connsiteX0" fmla="*/ -3170 w 732277"/>
                <a:gd name="connsiteY0" fmla="*/ -1455 h 3370366"/>
                <a:gd name="connsiteX1" fmla="*/ 729108 w 732277"/>
                <a:gd name="connsiteY1" fmla="*/ -1455 h 3370366"/>
                <a:gd name="connsiteX2" fmla="*/ 729108 w 732277"/>
                <a:gd name="connsiteY2" fmla="*/ 3368912 h 3370366"/>
                <a:gd name="connsiteX3" fmla="*/ -3170 w 732277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3370366">
                  <a:moveTo>
                    <a:pt x="-3170" y="-1455"/>
                  </a:moveTo>
                  <a:lnTo>
                    <a:pt x="729108" y="-1455"/>
                  </a:lnTo>
                  <a:lnTo>
                    <a:pt x="729108" y="3368912"/>
                  </a:lnTo>
                  <a:lnTo>
                    <a:pt x="-3170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01FC20C-DA49-EE6C-E272-5218CF9FEE00}"/>
                </a:ext>
              </a:extLst>
            </p:cNvPr>
            <p:cNvSpPr/>
            <p:nvPr/>
          </p:nvSpPr>
          <p:spPr>
            <a:xfrm flipV="1">
              <a:off x="5906978" y="2962778"/>
              <a:ext cx="380092" cy="103135"/>
            </a:xfrm>
            <a:custGeom>
              <a:avLst/>
              <a:gdLst>
                <a:gd name="connsiteX0" fmla="*/ -3052 w 380092"/>
                <a:gd name="connsiteY0" fmla="*/ -3376 h 103135"/>
                <a:gd name="connsiteX1" fmla="*/ 377040 w 380092"/>
                <a:gd name="connsiteY1" fmla="*/ -3376 h 103135"/>
                <a:gd name="connsiteX2" fmla="*/ 377040 w 380092"/>
                <a:gd name="connsiteY2" fmla="*/ 99760 h 103135"/>
                <a:gd name="connsiteX3" fmla="*/ -3052 w 380092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3376"/>
                  </a:moveTo>
                  <a:lnTo>
                    <a:pt x="377040" y="-3376"/>
                  </a:lnTo>
                  <a:lnTo>
                    <a:pt x="377040" y="99760"/>
                  </a:lnTo>
                  <a:lnTo>
                    <a:pt x="-3052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1047853-C403-961A-1F43-57E36BB962D8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59639 w 380093"/>
                <a:gd name="connsiteY0" fmla="*/ -3376 h 103134"/>
                <a:gd name="connsiteX1" fmla="*/ -3052 w 380093"/>
                <a:gd name="connsiteY1" fmla="*/ -3376 h 103134"/>
                <a:gd name="connsiteX2" fmla="*/ -3052 w 380093"/>
                <a:gd name="connsiteY2" fmla="*/ 99759 h 103134"/>
                <a:gd name="connsiteX3" fmla="*/ 377041 w 380093"/>
                <a:gd name="connsiteY3" fmla="*/ 99759 h 103134"/>
                <a:gd name="connsiteX4" fmla="*/ -3052 w 380093"/>
                <a:gd name="connsiteY4" fmla="*/ 99759 h 103134"/>
                <a:gd name="connsiteX5" fmla="*/ -3052 w 380093"/>
                <a:gd name="connsiteY5" fmla="*/ 83527 h 103134"/>
                <a:gd name="connsiteX6" fmla="*/ 358846 w 380093"/>
                <a:gd name="connsiteY6" fmla="*/ 83241 h 103134"/>
                <a:gd name="connsiteX7" fmla="*/ 359639 w 380093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34">
                  <a:moveTo>
                    <a:pt x="359639" y="-3376"/>
                  </a:moveTo>
                  <a:lnTo>
                    <a:pt x="-3052" y="-3376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-3052" y="99759"/>
                  </a:lnTo>
                  <a:lnTo>
                    <a:pt x="-3052" y="83527"/>
                  </a:lnTo>
                  <a:lnTo>
                    <a:pt x="358846" y="83241"/>
                  </a:lnTo>
                  <a:lnTo>
                    <a:pt x="359639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E1BE19E-28F2-C525-544C-A6E3D42BA574}"/>
                </a:ext>
              </a:extLst>
            </p:cNvPr>
            <p:cNvSpPr/>
            <p:nvPr/>
          </p:nvSpPr>
          <p:spPr>
            <a:xfrm flipV="1">
              <a:off x="6348949" y="2962778"/>
              <a:ext cx="190056" cy="103135"/>
            </a:xfrm>
            <a:custGeom>
              <a:avLst/>
              <a:gdLst>
                <a:gd name="connsiteX0" fmla="*/ -3379 w 190056"/>
                <a:gd name="connsiteY0" fmla="*/ -3376 h 103135"/>
                <a:gd name="connsiteX1" fmla="*/ 186678 w 190056"/>
                <a:gd name="connsiteY1" fmla="*/ -3376 h 103135"/>
                <a:gd name="connsiteX2" fmla="*/ 186678 w 190056"/>
                <a:gd name="connsiteY2" fmla="*/ 99760 h 103135"/>
                <a:gd name="connsiteX3" fmla="*/ -3379 w 190056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3376"/>
                  </a:moveTo>
                  <a:lnTo>
                    <a:pt x="186678" y="-3376"/>
                  </a:lnTo>
                  <a:lnTo>
                    <a:pt x="186678" y="99760"/>
                  </a:lnTo>
                  <a:lnTo>
                    <a:pt x="-3379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9DAD8C5-D87A-3383-315E-4BF0AB860671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65726 w 190055"/>
                <a:gd name="connsiteY0" fmla="*/ -3376 h 103134"/>
                <a:gd name="connsiteX1" fmla="*/ -3379 w 190055"/>
                <a:gd name="connsiteY1" fmla="*/ -3376 h 103134"/>
                <a:gd name="connsiteX2" fmla="*/ -3379 w 190055"/>
                <a:gd name="connsiteY2" fmla="*/ 99759 h 103134"/>
                <a:gd name="connsiteX3" fmla="*/ 186677 w 190055"/>
                <a:gd name="connsiteY3" fmla="*/ 99759 h 103134"/>
                <a:gd name="connsiteX4" fmla="*/ -3379 w 190055"/>
                <a:gd name="connsiteY4" fmla="*/ 99759 h 103134"/>
                <a:gd name="connsiteX5" fmla="*/ -3379 w 190055"/>
                <a:gd name="connsiteY5" fmla="*/ 84771 h 103134"/>
                <a:gd name="connsiteX6" fmla="*/ 165726 w 190055"/>
                <a:gd name="connsiteY6" fmla="*/ 84771 h 103134"/>
                <a:gd name="connsiteX7" fmla="*/ 165726 w 190055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34">
                  <a:moveTo>
                    <a:pt x="165726" y="-3376"/>
                  </a:moveTo>
                  <a:lnTo>
                    <a:pt x="-3379" y="-3376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-3379" y="99759"/>
                  </a:lnTo>
                  <a:lnTo>
                    <a:pt x="-3379" y="84771"/>
                  </a:lnTo>
                  <a:lnTo>
                    <a:pt x="165726" y="84771"/>
                  </a:lnTo>
                  <a:lnTo>
                    <a:pt x="165726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B940A27-242F-CFFC-1024-5A78B0F9AC8D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77041 w 380093"/>
                <a:gd name="connsiteY0" fmla="*/ -3376 h 103134"/>
                <a:gd name="connsiteX1" fmla="*/ 359639 w 380093"/>
                <a:gd name="connsiteY1" fmla="*/ -3376 h 103134"/>
                <a:gd name="connsiteX2" fmla="*/ 358846 w 380093"/>
                <a:gd name="connsiteY2" fmla="*/ 83241 h 103134"/>
                <a:gd name="connsiteX3" fmla="*/ -3052 w 380093"/>
                <a:gd name="connsiteY3" fmla="*/ 83527 h 103134"/>
                <a:gd name="connsiteX4" fmla="*/ -3052 w 380093"/>
                <a:gd name="connsiteY4" fmla="*/ 99759 h 103134"/>
                <a:gd name="connsiteX5" fmla="*/ 377041 w 380093"/>
                <a:gd name="connsiteY5" fmla="*/ 99759 h 103134"/>
                <a:gd name="connsiteX6" fmla="*/ 377041 w 380093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34">
                  <a:moveTo>
                    <a:pt x="377041" y="-3376"/>
                  </a:moveTo>
                  <a:lnTo>
                    <a:pt x="359639" y="-3376"/>
                  </a:lnTo>
                  <a:lnTo>
                    <a:pt x="358846" y="83241"/>
                  </a:lnTo>
                  <a:lnTo>
                    <a:pt x="-3052" y="83527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377041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F59F8FE-1AB5-99C3-0E94-F930931C817C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86677 w 190055"/>
                <a:gd name="connsiteY0" fmla="*/ -3376 h 103134"/>
                <a:gd name="connsiteX1" fmla="*/ 165726 w 190055"/>
                <a:gd name="connsiteY1" fmla="*/ -3376 h 103134"/>
                <a:gd name="connsiteX2" fmla="*/ 165726 w 190055"/>
                <a:gd name="connsiteY2" fmla="*/ 84771 h 103134"/>
                <a:gd name="connsiteX3" fmla="*/ -3379 w 190055"/>
                <a:gd name="connsiteY3" fmla="*/ 84771 h 103134"/>
                <a:gd name="connsiteX4" fmla="*/ -3379 w 190055"/>
                <a:gd name="connsiteY4" fmla="*/ 99759 h 103134"/>
                <a:gd name="connsiteX5" fmla="*/ 186677 w 190055"/>
                <a:gd name="connsiteY5" fmla="*/ 99759 h 103134"/>
                <a:gd name="connsiteX6" fmla="*/ 186677 w 190055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3376"/>
                  </a:moveTo>
                  <a:lnTo>
                    <a:pt x="165726" y="-3376"/>
                  </a:lnTo>
                  <a:lnTo>
                    <a:pt x="165726" y="84771"/>
                  </a:lnTo>
                  <a:lnTo>
                    <a:pt x="-3379" y="84771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186677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07C8E94-15A8-0979-82F1-74D9123533D8}"/>
                </a:ext>
              </a:extLst>
            </p:cNvPr>
            <p:cNvSpPr/>
            <p:nvPr/>
          </p:nvSpPr>
          <p:spPr>
            <a:xfrm flipV="1">
              <a:off x="5906978" y="3140244"/>
              <a:ext cx="380092" cy="103124"/>
            </a:xfrm>
            <a:custGeom>
              <a:avLst/>
              <a:gdLst>
                <a:gd name="connsiteX0" fmla="*/ -3052 w 380092"/>
                <a:gd name="connsiteY0" fmla="*/ -3157 h 103124"/>
                <a:gd name="connsiteX1" fmla="*/ 377040 w 380092"/>
                <a:gd name="connsiteY1" fmla="*/ -3157 h 103124"/>
                <a:gd name="connsiteX2" fmla="*/ 377040 w 380092"/>
                <a:gd name="connsiteY2" fmla="*/ 99967 h 103124"/>
                <a:gd name="connsiteX3" fmla="*/ -3052 w 380092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3157"/>
                  </a:moveTo>
                  <a:lnTo>
                    <a:pt x="377040" y="-3157"/>
                  </a:lnTo>
                  <a:lnTo>
                    <a:pt x="377040" y="99967"/>
                  </a:lnTo>
                  <a:lnTo>
                    <a:pt x="-3052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CF030AB-EEF8-24C0-0AF2-BBDB9F8AAAD4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59639 w 380093"/>
                <a:gd name="connsiteY0" fmla="*/ -3157 h 103125"/>
                <a:gd name="connsiteX1" fmla="*/ -3052 w 380093"/>
                <a:gd name="connsiteY1" fmla="*/ -3157 h 103125"/>
                <a:gd name="connsiteX2" fmla="*/ -3052 w 380093"/>
                <a:gd name="connsiteY2" fmla="*/ 99968 h 103125"/>
                <a:gd name="connsiteX3" fmla="*/ 377041 w 380093"/>
                <a:gd name="connsiteY3" fmla="*/ 99968 h 103125"/>
                <a:gd name="connsiteX4" fmla="*/ -3052 w 380093"/>
                <a:gd name="connsiteY4" fmla="*/ 99968 h 103125"/>
                <a:gd name="connsiteX5" fmla="*/ -3052 w 380093"/>
                <a:gd name="connsiteY5" fmla="*/ 83736 h 103125"/>
                <a:gd name="connsiteX6" fmla="*/ 358846 w 380093"/>
                <a:gd name="connsiteY6" fmla="*/ 83460 h 103125"/>
                <a:gd name="connsiteX7" fmla="*/ 359639 w 380093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3157"/>
                  </a:moveTo>
                  <a:lnTo>
                    <a:pt x="-3052" y="-3157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-3052" y="99968"/>
                  </a:lnTo>
                  <a:lnTo>
                    <a:pt x="-3052" y="83736"/>
                  </a:lnTo>
                  <a:lnTo>
                    <a:pt x="358846" y="83460"/>
                  </a:lnTo>
                  <a:lnTo>
                    <a:pt x="359639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FC19A3C-B115-EDD9-8FA5-C15AC18460B8}"/>
                </a:ext>
              </a:extLst>
            </p:cNvPr>
            <p:cNvSpPr/>
            <p:nvPr/>
          </p:nvSpPr>
          <p:spPr>
            <a:xfrm flipV="1">
              <a:off x="6348949" y="3140244"/>
              <a:ext cx="190056" cy="103124"/>
            </a:xfrm>
            <a:custGeom>
              <a:avLst/>
              <a:gdLst>
                <a:gd name="connsiteX0" fmla="*/ -3379 w 190056"/>
                <a:gd name="connsiteY0" fmla="*/ -3157 h 103124"/>
                <a:gd name="connsiteX1" fmla="*/ 186678 w 190056"/>
                <a:gd name="connsiteY1" fmla="*/ -3157 h 103124"/>
                <a:gd name="connsiteX2" fmla="*/ 186678 w 190056"/>
                <a:gd name="connsiteY2" fmla="*/ 99967 h 103124"/>
                <a:gd name="connsiteX3" fmla="*/ -3379 w 190056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3157"/>
                  </a:moveTo>
                  <a:lnTo>
                    <a:pt x="186678" y="-3157"/>
                  </a:lnTo>
                  <a:lnTo>
                    <a:pt x="186678" y="99967"/>
                  </a:lnTo>
                  <a:lnTo>
                    <a:pt x="-3379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93E9B10-B427-4416-A274-D6B918689E63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65726 w 190055"/>
                <a:gd name="connsiteY0" fmla="*/ -3157 h 103125"/>
                <a:gd name="connsiteX1" fmla="*/ -3379 w 190055"/>
                <a:gd name="connsiteY1" fmla="*/ -3157 h 103125"/>
                <a:gd name="connsiteX2" fmla="*/ -3379 w 190055"/>
                <a:gd name="connsiteY2" fmla="*/ 99968 h 103125"/>
                <a:gd name="connsiteX3" fmla="*/ 186677 w 190055"/>
                <a:gd name="connsiteY3" fmla="*/ 99968 h 103125"/>
                <a:gd name="connsiteX4" fmla="*/ -3379 w 190055"/>
                <a:gd name="connsiteY4" fmla="*/ 99968 h 103125"/>
                <a:gd name="connsiteX5" fmla="*/ -3379 w 190055"/>
                <a:gd name="connsiteY5" fmla="*/ 84980 h 103125"/>
                <a:gd name="connsiteX6" fmla="*/ 165726 w 190055"/>
                <a:gd name="connsiteY6" fmla="*/ 84980 h 103125"/>
                <a:gd name="connsiteX7" fmla="*/ 165726 w 190055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25">
                  <a:moveTo>
                    <a:pt x="165726" y="-3157"/>
                  </a:moveTo>
                  <a:lnTo>
                    <a:pt x="-3379" y="-3157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-3379" y="99968"/>
                  </a:lnTo>
                  <a:lnTo>
                    <a:pt x="-3379" y="84980"/>
                  </a:lnTo>
                  <a:lnTo>
                    <a:pt x="165726" y="84980"/>
                  </a:lnTo>
                  <a:lnTo>
                    <a:pt x="165726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3ED2D20-8F27-B081-BA58-76586C25865E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77041 w 380093"/>
                <a:gd name="connsiteY0" fmla="*/ -3157 h 103125"/>
                <a:gd name="connsiteX1" fmla="*/ 359639 w 380093"/>
                <a:gd name="connsiteY1" fmla="*/ -3157 h 103125"/>
                <a:gd name="connsiteX2" fmla="*/ 358846 w 380093"/>
                <a:gd name="connsiteY2" fmla="*/ 83460 h 103125"/>
                <a:gd name="connsiteX3" fmla="*/ -3052 w 380093"/>
                <a:gd name="connsiteY3" fmla="*/ 83736 h 103125"/>
                <a:gd name="connsiteX4" fmla="*/ -3052 w 380093"/>
                <a:gd name="connsiteY4" fmla="*/ 99968 h 103125"/>
                <a:gd name="connsiteX5" fmla="*/ 377041 w 380093"/>
                <a:gd name="connsiteY5" fmla="*/ 99968 h 103125"/>
                <a:gd name="connsiteX6" fmla="*/ 377041 w 380093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3157"/>
                  </a:moveTo>
                  <a:lnTo>
                    <a:pt x="359639" y="-3157"/>
                  </a:lnTo>
                  <a:lnTo>
                    <a:pt x="358846" y="83460"/>
                  </a:lnTo>
                  <a:lnTo>
                    <a:pt x="-3052" y="83736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377041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FBDC330-FEFC-3827-F885-A561199076A8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86677 w 190055"/>
                <a:gd name="connsiteY0" fmla="*/ -3157 h 103125"/>
                <a:gd name="connsiteX1" fmla="*/ 165726 w 190055"/>
                <a:gd name="connsiteY1" fmla="*/ -3157 h 103125"/>
                <a:gd name="connsiteX2" fmla="*/ 165726 w 190055"/>
                <a:gd name="connsiteY2" fmla="*/ 84980 h 103125"/>
                <a:gd name="connsiteX3" fmla="*/ -3379 w 190055"/>
                <a:gd name="connsiteY3" fmla="*/ 84980 h 103125"/>
                <a:gd name="connsiteX4" fmla="*/ -3379 w 190055"/>
                <a:gd name="connsiteY4" fmla="*/ 99968 h 103125"/>
                <a:gd name="connsiteX5" fmla="*/ 186677 w 190055"/>
                <a:gd name="connsiteY5" fmla="*/ 99968 h 103125"/>
                <a:gd name="connsiteX6" fmla="*/ 186677 w 190055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3157"/>
                  </a:moveTo>
                  <a:lnTo>
                    <a:pt x="165726" y="-3157"/>
                  </a:lnTo>
                  <a:lnTo>
                    <a:pt x="165726" y="84980"/>
                  </a:lnTo>
                  <a:lnTo>
                    <a:pt x="-3379" y="84980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186677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63294BF-9F00-683C-59B2-774E4719C50F}"/>
                </a:ext>
              </a:extLst>
            </p:cNvPr>
            <p:cNvSpPr/>
            <p:nvPr/>
          </p:nvSpPr>
          <p:spPr>
            <a:xfrm flipV="1">
              <a:off x="5906978" y="3317709"/>
              <a:ext cx="380092" cy="103124"/>
            </a:xfrm>
            <a:custGeom>
              <a:avLst/>
              <a:gdLst>
                <a:gd name="connsiteX0" fmla="*/ -3052 w 380092"/>
                <a:gd name="connsiteY0" fmla="*/ -2939 h 103124"/>
                <a:gd name="connsiteX1" fmla="*/ 377040 w 380092"/>
                <a:gd name="connsiteY1" fmla="*/ -2939 h 103124"/>
                <a:gd name="connsiteX2" fmla="*/ 377040 w 380092"/>
                <a:gd name="connsiteY2" fmla="*/ 100185 h 103124"/>
                <a:gd name="connsiteX3" fmla="*/ -3052 w 380092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939"/>
                  </a:moveTo>
                  <a:lnTo>
                    <a:pt x="377040" y="-2939"/>
                  </a:lnTo>
                  <a:lnTo>
                    <a:pt x="377040" y="100185"/>
                  </a:lnTo>
                  <a:lnTo>
                    <a:pt x="-3052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A72FFB7-8124-21CB-A4FE-9AE02939E62E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59639 w 380093"/>
                <a:gd name="connsiteY0" fmla="*/ -2939 h 103125"/>
                <a:gd name="connsiteX1" fmla="*/ -3052 w 380093"/>
                <a:gd name="connsiteY1" fmla="*/ -2939 h 103125"/>
                <a:gd name="connsiteX2" fmla="*/ -3052 w 380093"/>
                <a:gd name="connsiteY2" fmla="*/ 100187 h 103125"/>
                <a:gd name="connsiteX3" fmla="*/ 377041 w 380093"/>
                <a:gd name="connsiteY3" fmla="*/ 100187 h 103125"/>
                <a:gd name="connsiteX4" fmla="*/ -3052 w 380093"/>
                <a:gd name="connsiteY4" fmla="*/ 100187 h 103125"/>
                <a:gd name="connsiteX5" fmla="*/ -3052 w 380093"/>
                <a:gd name="connsiteY5" fmla="*/ 83964 h 103125"/>
                <a:gd name="connsiteX6" fmla="*/ 358846 w 380093"/>
                <a:gd name="connsiteY6" fmla="*/ 83678 h 103125"/>
                <a:gd name="connsiteX7" fmla="*/ 359639 w 380093"/>
                <a:gd name="connsiteY7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939"/>
                  </a:moveTo>
                  <a:lnTo>
                    <a:pt x="-3052" y="-2939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-3052" y="100187"/>
                  </a:lnTo>
                  <a:lnTo>
                    <a:pt x="-3052" y="83964"/>
                  </a:lnTo>
                  <a:lnTo>
                    <a:pt x="358846" y="83678"/>
                  </a:lnTo>
                  <a:lnTo>
                    <a:pt x="359639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485DE96-A973-4CD9-DE3A-705CDBFB1E15}"/>
                </a:ext>
              </a:extLst>
            </p:cNvPr>
            <p:cNvSpPr/>
            <p:nvPr/>
          </p:nvSpPr>
          <p:spPr>
            <a:xfrm flipV="1">
              <a:off x="6348949" y="3317709"/>
              <a:ext cx="190056" cy="103124"/>
            </a:xfrm>
            <a:custGeom>
              <a:avLst/>
              <a:gdLst>
                <a:gd name="connsiteX0" fmla="*/ -3379 w 190056"/>
                <a:gd name="connsiteY0" fmla="*/ -2939 h 103124"/>
                <a:gd name="connsiteX1" fmla="*/ 186678 w 190056"/>
                <a:gd name="connsiteY1" fmla="*/ -2939 h 103124"/>
                <a:gd name="connsiteX2" fmla="*/ 186678 w 190056"/>
                <a:gd name="connsiteY2" fmla="*/ 100185 h 103124"/>
                <a:gd name="connsiteX3" fmla="*/ -3379 w 190056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939"/>
                  </a:moveTo>
                  <a:lnTo>
                    <a:pt x="186678" y="-2939"/>
                  </a:lnTo>
                  <a:lnTo>
                    <a:pt x="186678" y="100185"/>
                  </a:lnTo>
                  <a:lnTo>
                    <a:pt x="-3379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0C17CD0-3719-329E-776F-F13C2F4D4CD8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65726 w 190055"/>
                <a:gd name="connsiteY0" fmla="*/ -2939 h 103125"/>
                <a:gd name="connsiteX1" fmla="*/ 138912 w 190055"/>
                <a:gd name="connsiteY1" fmla="*/ -2939 h 103125"/>
                <a:gd name="connsiteX2" fmla="*/ 138525 w 190055"/>
                <a:gd name="connsiteY2" fmla="*/ 20142 h 103125"/>
                <a:gd name="connsiteX3" fmla="*/ 76731 w 190055"/>
                <a:gd name="connsiteY3" fmla="*/ 20059 h 103125"/>
                <a:gd name="connsiteX4" fmla="*/ 76731 w 190055"/>
                <a:gd name="connsiteY4" fmla="*/ -2939 h 103125"/>
                <a:gd name="connsiteX5" fmla="*/ -3379 w 190055"/>
                <a:gd name="connsiteY5" fmla="*/ -2939 h 103125"/>
                <a:gd name="connsiteX6" fmla="*/ -3379 w 190055"/>
                <a:gd name="connsiteY6" fmla="*/ 100187 h 103125"/>
                <a:gd name="connsiteX7" fmla="*/ 186677 w 190055"/>
                <a:gd name="connsiteY7" fmla="*/ 100187 h 103125"/>
                <a:gd name="connsiteX8" fmla="*/ -3379 w 190055"/>
                <a:gd name="connsiteY8" fmla="*/ 100187 h 103125"/>
                <a:gd name="connsiteX9" fmla="*/ -3379 w 190055"/>
                <a:gd name="connsiteY9" fmla="*/ 85208 h 103125"/>
                <a:gd name="connsiteX10" fmla="*/ 165726 w 190055"/>
                <a:gd name="connsiteY10" fmla="*/ 85208 h 103125"/>
                <a:gd name="connsiteX11" fmla="*/ 165726 w 190055"/>
                <a:gd name="connsiteY11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055" h="103125">
                  <a:moveTo>
                    <a:pt x="165726" y="-2939"/>
                  </a:moveTo>
                  <a:lnTo>
                    <a:pt x="138912" y="-2939"/>
                  </a:lnTo>
                  <a:lnTo>
                    <a:pt x="138525" y="20142"/>
                  </a:lnTo>
                  <a:lnTo>
                    <a:pt x="76731" y="20059"/>
                  </a:lnTo>
                  <a:lnTo>
                    <a:pt x="76731" y="-2939"/>
                  </a:lnTo>
                  <a:lnTo>
                    <a:pt x="-3379" y="-2939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-3379" y="100187"/>
                  </a:lnTo>
                  <a:lnTo>
                    <a:pt x="-3379" y="85208"/>
                  </a:lnTo>
                  <a:lnTo>
                    <a:pt x="165726" y="85208"/>
                  </a:lnTo>
                  <a:lnTo>
                    <a:pt x="165726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92CCD4B-BB87-632D-D193-2B053CCB2012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77041 w 380093"/>
                <a:gd name="connsiteY0" fmla="*/ -2939 h 103125"/>
                <a:gd name="connsiteX1" fmla="*/ 359639 w 380093"/>
                <a:gd name="connsiteY1" fmla="*/ -2939 h 103125"/>
                <a:gd name="connsiteX2" fmla="*/ 358846 w 380093"/>
                <a:gd name="connsiteY2" fmla="*/ 83678 h 103125"/>
                <a:gd name="connsiteX3" fmla="*/ -3052 w 380093"/>
                <a:gd name="connsiteY3" fmla="*/ 83964 h 103125"/>
                <a:gd name="connsiteX4" fmla="*/ -3052 w 380093"/>
                <a:gd name="connsiteY4" fmla="*/ 100187 h 103125"/>
                <a:gd name="connsiteX5" fmla="*/ 377041 w 380093"/>
                <a:gd name="connsiteY5" fmla="*/ 100187 h 103125"/>
                <a:gd name="connsiteX6" fmla="*/ 377041 w 380093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939"/>
                  </a:moveTo>
                  <a:lnTo>
                    <a:pt x="359639" y="-2939"/>
                  </a:lnTo>
                  <a:lnTo>
                    <a:pt x="358846" y="83678"/>
                  </a:lnTo>
                  <a:lnTo>
                    <a:pt x="-3052" y="83964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377041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16DB87C-7D85-C81E-3A8C-FC557B56DDCD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86677 w 190055"/>
                <a:gd name="connsiteY0" fmla="*/ -2939 h 103125"/>
                <a:gd name="connsiteX1" fmla="*/ 165726 w 190055"/>
                <a:gd name="connsiteY1" fmla="*/ -2939 h 103125"/>
                <a:gd name="connsiteX2" fmla="*/ 165726 w 190055"/>
                <a:gd name="connsiteY2" fmla="*/ 85208 h 103125"/>
                <a:gd name="connsiteX3" fmla="*/ -3379 w 190055"/>
                <a:gd name="connsiteY3" fmla="*/ 85208 h 103125"/>
                <a:gd name="connsiteX4" fmla="*/ -3379 w 190055"/>
                <a:gd name="connsiteY4" fmla="*/ 100187 h 103125"/>
                <a:gd name="connsiteX5" fmla="*/ 186677 w 190055"/>
                <a:gd name="connsiteY5" fmla="*/ 100187 h 103125"/>
                <a:gd name="connsiteX6" fmla="*/ 186677 w 190055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939"/>
                  </a:moveTo>
                  <a:lnTo>
                    <a:pt x="165726" y="-2939"/>
                  </a:lnTo>
                  <a:lnTo>
                    <a:pt x="165726" y="85208"/>
                  </a:lnTo>
                  <a:lnTo>
                    <a:pt x="-3379" y="85208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186677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68BE1AA-50FA-D110-09AB-CDBE07A90375}"/>
                </a:ext>
              </a:extLst>
            </p:cNvPr>
            <p:cNvSpPr/>
            <p:nvPr/>
          </p:nvSpPr>
          <p:spPr>
            <a:xfrm flipV="1">
              <a:off x="5906978" y="3495165"/>
              <a:ext cx="380092" cy="103124"/>
            </a:xfrm>
            <a:custGeom>
              <a:avLst/>
              <a:gdLst>
                <a:gd name="connsiteX0" fmla="*/ -3052 w 380092"/>
                <a:gd name="connsiteY0" fmla="*/ -2721 h 103124"/>
                <a:gd name="connsiteX1" fmla="*/ 377040 w 380092"/>
                <a:gd name="connsiteY1" fmla="*/ -2721 h 103124"/>
                <a:gd name="connsiteX2" fmla="*/ 377040 w 380092"/>
                <a:gd name="connsiteY2" fmla="*/ 100404 h 103124"/>
                <a:gd name="connsiteX3" fmla="*/ -3052 w 380092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721"/>
                  </a:moveTo>
                  <a:lnTo>
                    <a:pt x="377040" y="-2721"/>
                  </a:lnTo>
                  <a:lnTo>
                    <a:pt x="377040" y="100404"/>
                  </a:lnTo>
                  <a:lnTo>
                    <a:pt x="-3052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8327762-6FC3-B27A-4E79-8E4FDD364224}"/>
                </a:ext>
              </a:extLst>
            </p:cNvPr>
            <p:cNvSpPr/>
            <p:nvPr/>
          </p:nvSpPr>
          <p:spPr>
            <a:xfrm flipV="1">
              <a:off x="6348949" y="3495165"/>
              <a:ext cx="190056" cy="103124"/>
            </a:xfrm>
            <a:custGeom>
              <a:avLst/>
              <a:gdLst>
                <a:gd name="connsiteX0" fmla="*/ -3379 w 190056"/>
                <a:gd name="connsiteY0" fmla="*/ -2721 h 103124"/>
                <a:gd name="connsiteX1" fmla="*/ 186678 w 190056"/>
                <a:gd name="connsiteY1" fmla="*/ -2721 h 103124"/>
                <a:gd name="connsiteX2" fmla="*/ 186678 w 190056"/>
                <a:gd name="connsiteY2" fmla="*/ 100404 h 103124"/>
                <a:gd name="connsiteX3" fmla="*/ -3379 w 190056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721"/>
                  </a:moveTo>
                  <a:lnTo>
                    <a:pt x="186678" y="-2721"/>
                  </a:lnTo>
                  <a:lnTo>
                    <a:pt x="186678" y="100404"/>
                  </a:lnTo>
                  <a:lnTo>
                    <a:pt x="-3379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EB37588-F8C9-6609-6E57-8D5D0394D922}"/>
                </a:ext>
              </a:extLst>
            </p:cNvPr>
            <p:cNvSpPr/>
            <p:nvPr/>
          </p:nvSpPr>
          <p:spPr>
            <a:xfrm flipV="1">
              <a:off x="6348949" y="3495164"/>
              <a:ext cx="76339" cy="103125"/>
            </a:xfrm>
            <a:custGeom>
              <a:avLst/>
              <a:gdLst>
                <a:gd name="connsiteX0" fmla="*/ 34679 w 76339"/>
                <a:gd name="connsiteY0" fmla="*/ -2721 h 103125"/>
                <a:gd name="connsiteX1" fmla="*/ -3325 w 76339"/>
                <a:gd name="connsiteY1" fmla="*/ -2721 h 103125"/>
                <a:gd name="connsiteX2" fmla="*/ -3325 w 76339"/>
                <a:gd name="connsiteY2" fmla="*/ 100405 h 103125"/>
                <a:gd name="connsiteX3" fmla="*/ 73014 w 76339"/>
                <a:gd name="connsiteY3" fmla="*/ 100405 h 103125"/>
                <a:gd name="connsiteX4" fmla="*/ -3325 w 76339"/>
                <a:gd name="connsiteY4" fmla="*/ 100405 h 103125"/>
                <a:gd name="connsiteX5" fmla="*/ -3325 w 76339"/>
                <a:gd name="connsiteY5" fmla="*/ 85417 h 103125"/>
                <a:gd name="connsiteX6" fmla="*/ 73014 w 76339"/>
                <a:gd name="connsiteY6" fmla="*/ 85417 h 103125"/>
                <a:gd name="connsiteX7" fmla="*/ 73014 w 76339"/>
                <a:gd name="connsiteY7" fmla="*/ 48842 h 103125"/>
                <a:gd name="connsiteX8" fmla="*/ 34679 w 76339"/>
                <a:gd name="connsiteY8" fmla="*/ 48842 h 103125"/>
                <a:gd name="connsiteX9" fmla="*/ 34679 w 76339"/>
                <a:gd name="connsiteY9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39" h="103125">
                  <a:moveTo>
                    <a:pt x="34679" y="-2721"/>
                  </a:moveTo>
                  <a:lnTo>
                    <a:pt x="-3325" y="-2721"/>
                  </a:lnTo>
                  <a:lnTo>
                    <a:pt x="-3325" y="100405"/>
                  </a:lnTo>
                  <a:lnTo>
                    <a:pt x="73014" y="100405"/>
                  </a:lnTo>
                  <a:lnTo>
                    <a:pt x="-3325" y="100405"/>
                  </a:lnTo>
                  <a:lnTo>
                    <a:pt x="-3325" y="85417"/>
                  </a:lnTo>
                  <a:lnTo>
                    <a:pt x="73014" y="85417"/>
                  </a:lnTo>
                  <a:lnTo>
                    <a:pt x="73014" y="48842"/>
                  </a:lnTo>
                  <a:lnTo>
                    <a:pt x="34679" y="48842"/>
                  </a:lnTo>
                  <a:lnTo>
                    <a:pt x="3467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DF260FB-13AA-5014-E233-8E4C2AC247F4}"/>
                </a:ext>
              </a:extLst>
            </p:cNvPr>
            <p:cNvSpPr/>
            <p:nvPr/>
          </p:nvSpPr>
          <p:spPr>
            <a:xfrm flipV="1">
              <a:off x="6505868" y="3510151"/>
              <a:ext cx="12184" cy="88138"/>
            </a:xfrm>
            <a:custGeom>
              <a:avLst/>
              <a:gdLst>
                <a:gd name="connsiteX0" fmla="*/ -3442 w 12184"/>
                <a:gd name="connsiteY0" fmla="*/ -2712 h 88138"/>
                <a:gd name="connsiteX1" fmla="*/ 8742 w 12184"/>
                <a:gd name="connsiteY1" fmla="*/ -2712 h 88138"/>
                <a:gd name="connsiteX2" fmla="*/ 8742 w 12184"/>
                <a:gd name="connsiteY2" fmla="*/ 85427 h 88138"/>
                <a:gd name="connsiteX3" fmla="*/ -3442 w 12184"/>
                <a:gd name="connsiteY3" fmla="*/ 85427 h 8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38">
                  <a:moveTo>
                    <a:pt x="-3442" y="-2712"/>
                  </a:moveTo>
                  <a:lnTo>
                    <a:pt x="8742" y="-2712"/>
                  </a:lnTo>
                  <a:lnTo>
                    <a:pt x="8742" y="85427"/>
                  </a:lnTo>
                  <a:lnTo>
                    <a:pt x="-3442" y="85427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6BF46B1-DBDB-CCC9-B233-2265F235121C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59639 w 380093"/>
                <a:gd name="connsiteY0" fmla="*/ -2721 h 103125"/>
                <a:gd name="connsiteX1" fmla="*/ -3052 w 380093"/>
                <a:gd name="connsiteY1" fmla="*/ -2721 h 103125"/>
                <a:gd name="connsiteX2" fmla="*/ -3052 w 380093"/>
                <a:gd name="connsiteY2" fmla="*/ 100405 h 103125"/>
                <a:gd name="connsiteX3" fmla="*/ 377041 w 380093"/>
                <a:gd name="connsiteY3" fmla="*/ 100405 h 103125"/>
                <a:gd name="connsiteX4" fmla="*/ -3052 w 380093"/>
                <a:gd name="connsiteY4" fmla="*/ 100405 h 103125"/>
                <a:gd name="connsiteX5" fmla="*/ -3052 w 380093"/>
                <a:gd name="connsiteY5" fmla="*/ 84173 h 103125"/>
                <a:gd name="connsiteX6" fmla="*/ 358846 w 380093"/>
                <a:gd name="connsiteY6" fmla="*/ 83887 h 103125"/>
                <a:gd name="connsiteX7" fmla="*/ 359639 w 380093"/>
                <a:gd name="connsiteY7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721"/>
                  </a:moveTo>
                  <a:lnTo>
                    <a:pt x="-3052" y="-2721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-3052" y="100405"/>
                  </a:lnTo>
                  <a:lnTo>
                    <a:pt x="-3052" y="84173"/>
                  </a:lnTo>
                  <a:lnTo>
                    <a:pt x="358846" y="83887"/>
                  </a:lnTo>
                  <a:lnTo>
                    <a:pt x="35963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2A831AC-1D69-0C19-DD32-8E3C94906A7F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77041 w 380093"/>
                <a:gd name="connsiteY0" fmla="*/ -2721 h 103125"/>
                <a:gd name="connsiteX1" fmla="*/ 359639 w 380093"/>
                <a:gd name="connsiteY1" fmla="*/ -2721 h 103125"/>
                <a:gd name="connsiteX2" fmla="*/ 358846 w 380093"/>
                <a:gd name="connsiteY2" fmla="*/ 83887 h 103125"/>
                <a:gd name="connsiteX3" fmla="*/ -3052 w 380093"/>
                <a:gd name="connsiteY3" fmla="*/ 84173 h 103125"/>
                <a:gd name="connsiteX4" fmla="*/ -3052 w 380093"/>
                <a:gd name="connsiteY4" fmla="*/ 100405 h 103125"/>
                <a:gd name="connsiteX5" fmla="*/ 377041 w 380093"/>
                <a:gd name="connsiteY5" fmla="*/ 100405 h 103125"/>
                <a:gd name="connsiteX6" fmla="*/ 377041 w 380093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721"/>
                  </a:moveTo>
                  <a:lnTo>
                    <a:pt x="359639" y="-2721"/>
                  </a:lnTo>
                  <a:lnTo>
                    <a:pt x="358846" y="83887"/>
                  </a:lnTo>
                  <a:lnTo>
                    <a:pt x="-3052" y="84173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377041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B742EF6-70AE-C1C5-0818-BB43EBCE1FDC}"/>
                </a:ext>
              </a:extLst>
            </p:cNvPr>
            <p:cNvSpPr/>
            <p:nvPr/>
          </p:nvSpPr>
          <p:spPr>
            <a:xfrm flipV="1">
              <a:off x="6425288" y="3495166"/>
              <a:ext cx="80581" cy="14985"/>
            </a:xfrm>
            <a:custGeom>
              <a:avLst/>
              <a:gdLst>
                <a:gd name="connsiteX0" fmla="*/ -3399 w 80581"/>
                <a:gd name="connsiteY0" fmla="*/ -2775 h 14985"/>
                <a:gd name="connsiteX1" fmla="*/ 77182 w 80581"/>
                <a:gd name="connsiteY1" fmla="*/ -2775 h 14985"/>
                <a:gd name="connsiteX2" fmla="*/ 77182 w 80581"/>
                <a:gd name="connsiteY2" fmla="*/ 12211 h 14985"/>
                <a:gd name="connsiteX3" fmla="*/ -3399 w 80581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" h="14985">
                  <a:moveTo>
                    <a:pt x="-3399" y="-2775"/>
                  </a:moveTo>
                  <a:lnTo>
                    <a:pt x="77182" y="-2775"/>
                  </a:lnTo>
                  <a:lnTo>
                    <a:pt x="77182" y="12211"/>
                  </a:lnTo>
                  <a:lnTo>
                    <a:pt x="-3399" y="12211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2DDAF87-1FC8-1E0C-39C5-274FE2863AC7}"/>
                </a:ext>
              </a:extLst>
            </p:cNvPr>
            <p:cNvSpPr/>
            <p:nvPr/>
          </p:nvSpPr>
          <p:spPr>
            <a:xfrm flipV="1">
              <a:off x="6348949" y="3495166"/>
              <a:ext cx="76339" cy="14985"/>
            </a:xfrm>
            <a:custGeom>
              <a:avLst/>
              <a:gdLst>
                <a:gd name="connsiteX0" fmla="*/ -3325 w 76339"/>
                <a:gd name="connsiteY0" fmla="*/ -2775 h 14985"/>
                <a:gd name="connsiteX1" fmla="*/ 73015 w 76339"/>
                <a:gd name="connsiteY1" fmla="*/ -2775 h 14985"/>
                <a:gd name="connsiteX2" fmla="*/ 73015 w 76339"/>
                <a:gd name="connsiteY2" fmla="*/ 12211 h 14985"/>
                <a:gd name="connsiteX3" fmla="*/ -3325 w 76339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339" h="14985">
                  <a:moveTo>
                    <a:pt x="-3325" y="-2775"/>
                  </a:moveTo>
                  <a:lnTo>
                    <a:pt x="73015" y="-2775"/>
                  </a:lnTo>
                  <a:lnTo>
                    <a:pt x="73015" y="12211"/>
                  </a:lnTo>
                  <a:lnTo>
                    <a:pt x="-3325" y="12211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4C2464-695C-C1B8-7360-2209B7A52DE9}"/>
                </a:ext>
              </a:extLst>
            </p:cNvPr>
            <p:cNvSpPr/>
            <p:nvPr/>
          </p:nvSpPr>
          <p:spPr>
            <a:xfrm flipV="1">
              <a:off x="6505868" y="3495164"/>
              <a:ext cx="33136" cy="103125"/>
            </a:xfrm>
            <a:custGeom>
              <a:avLst/>
              <a:gdLst>
                <a:gd name="connsiteX0" fmla="*/ 29685 w 33136"/>
                <a:gd name="connsiteY0" fmla="*/ -2721 h 103125"/>
                <a:gd name="connsiteX1" fmla="*/ 8733 w 33136"/>
                <a:gd name="connsiteY1" fmla="*/ -2721 h 103125"/>
                <a:gd name="connsiteX2" fmla="*/ 8733 w 33136"/>
                <a:gd name="connsiteY2" fmla="*/ 85417 h 103125"/>
                <a:gd name="connsiteX3" fmla="*/ -3452 w 33136"/>
                <a:gd name="connsiteY3" fmla="*/ 85417 h 103125"/>
                <a:gd name="connsiteX4" fmla="*/ -3452 w 33136"/>
                <a:gd name="connsiteY4" fmla="*/ 100405 h 103125"/>
                <a:gd name="connsiteX5" fmla="*/ 29685 w 33136"/>
                <a:gd name="connsiteY5" fmla="*/ 100405 h 103125"/>
                <a:gd name="connsiteX6" fmla="*/ 29685 w 33136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721"/>
                  </a:moveTo>
                  <a:lnTo>
                    <a:pt x="8733" y="-2721"/>
                  </a:lnTo>
                  <a:lnTo>
                    <a:pt x="8733" y="85417"/>
                  </a:lnTo>
                  <a:lnTo>
                    <a:pt x="-3452" y="85417"/>
                  </a:lnTo>
                  <a:lnTo>
                    <a:pt x="-3452" y="100405"/>
                  </a:lnTo>
                  <a:lnTo>
                    <a:pt x="29685" y="100405"/>
                  </a:lnTo>
                  <a:lnTo>
                    <a:pt x="29685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31161F1-3C3B-F422-EA8D-FECD05056611}"/>
                </a:ext>
              </a:extLst>
            </p:cNvPr>
            <p:cNvSpPr/>
            <p:nvPr/>
          </p:nvSpPr>
          <p:spPr>
            <a:xfrm flipV="1">
              <a:off x="5906978" y="3672630"/>
              <a:ext cx="380092" cy="103124"/>
            </a:xfrm>
            <a:custGeom>
              <a:avLst/>
              <a:gdLst>
                <a:gd name="connsiteX0" fmla="*/ -3052 w 380092"/>
                <a:gd name="connsiteY0" fmla="*/ -2503 h 103124"/>
                <a:gd name="connsiteX1" fmla="*/ 377040 w 380092"/>
                <a:gd name="connsiteY1" fmla="*/ -2503 h 103124"/>
                <a:gd name="connsiteX2" fmla="*/ 377040 w 380092"/>
                <a:gd name="connsiteY2" fmla="*/ 100622 h 103124"/>
                <a:gd name="connsiteX3" fmla="*/ -3052 w 380092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503"/>
                  </a:moveTo>
                  <a:lnTo>
                    <a:pt x="377040" y="-2503"/>
                  </a:lnTo>
                  <a:lnTo>
                    <a:pt x="377040" y="100622"/>
                  </a:lnTo>
                  <a:lnTo>
                    <a:pt x="-3052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F831748-9E66-5620-8D61-D4A165C6C953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59639 w 380093"/>
                <a:gd name="connsiteY0" fmla="*/ -2503 h 103125"/>
                <a:gd name="connsiteX1" fmla="*/ 252513 w 380093"/>
                <a:gd name="connsiteY1" fmla="*/ -2503 h 103125"/>
                <a:gd name="connsiteX2" fmla="*/ 252513 w 380093"/>
                <a:gd name="connsiteY2" fmla="*/ 64122 h 103125"/>
                <a:gd name="connsiteX3" fmla="*/ 86007 w 380093"/>
                <a:gd name="connsiteY3" fmla="*/ 64122 h 103125"/>
                <a:gd name="connsiteX4" fmla="*/ 86007 w 380093"/>
                <a:gd name="connsiteY4" fmla="*/ 25694 h 103125"/>
                <a:gd name="connsiteX5" fmla="*/ -3052 w 380093"/>
                <a:gd name="connsiteY5" fmla="*/ 25694 h 103125"/>
                <a:gd name="connsiteX6" fmla="*/ -3052 w 380093"/>
                <a:gd name="connsiteY6" fmla="*/ 100623 h 103125"/>
                <a:gd name="connsiteX7" fmla="*/ 377041 w 380093"/>
                <a:gd name="connsiteY7" fmla="*/ 100623 h 103125"/>
                <a:gd name="connsiteX8" fmla="*/ -3052 w 380093"/>
                <a:gd name="connsiteY8" fmla="*/ 100623 h 103125"/>
                <a:gd name="connsiteX9" fmla="*/ -3052 w 380093"/>
                <a:gd name="connsiteY9" fmla="*/ 84391 h 103125"/>
                <a:gd name="connsiteX10" fmla="*/ 358846 w 380093"/>
                <a:gd name="connsiteY10" fmla="*/ 84114 h 103125"/>
                <a:gd name="connsiteX11" fmla="*/ 359639 w 380093"/>
                <a:gd name="connsiteY11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0093" h="103125">
                  <a:moveTo>
                    <a:pt x="359639" y="-2503"/>
                  </a:moveTo>
                  <a:lnTo>
                    <a:pt x="252513" y="-2503"/>
                  </a:lnTo>
                  <a:lnTo>
                    <a:pt x="252513" y="64122"/>
                  </a:lnTo>
                  <a:lnTo>
                    <a:pt x="86007" y="64122"/>
                  </a:lnTo>
                  <a:lnTo>
                    <a:pt x="86007" y="25694"/>
                  </a:lnTo>
                  <a:lnTo>
                    <a:pt x="-3052" y="25694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-3052" y="100623"/>
                  </a:lnTo>
                  <a:lnTo>
                    <a:pt x="-3052" y="84391"/>
                  </a:lnTo>
                  <a:lnTo>
                    <a:pt x="358846" y="84114"/>
                  </a:lnTo>
                  <a:lnTo>
                    <a:pt x="359639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3608F05-8327-BA2B-3C80-25558E8110CF}"/>
                </a:ext>
              </a:extLst>
            </p:cNvPr>
            <p:cNvSpPr/>
            <p:nvPr/>
          </p:nvSpPr>
          <p:spPr>
            <a:xfrm flipV="1">
              <a:off x="6348949" y="3672630"/>
              <a:ext cx="190056" cy="103124"/>
            </a:xfrm>
            <a:custGeom>
              <a:avLst/>
              <a:gdLst>
                <a:gd name="connsiteX0" fmla="*/ -3379 w 190056"/>
                <a:gd name="connsiteY0" fmla="*/ -2503 h 103124"/>
                <a:gd name="connsiteX1" fmla="*/ 186678 w 190056"/>
                <a:gd name="connsiteY1" fmla="*/ -2503 h 103124"/>
                <a:gd name="connsiteX2" fmla="*/ 186678 w 190056"/>
                <a:gd name="connsiteY2" fmla="*/ 100622 h 103124"/>
                <a:gd name="connsiteX3" fmla="*/ -3379 w 190056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503"/>
                  </a:moveTo>
                  <a:lnTo>
                    <a:pt x="186678" y="-2503"/>
                  </a:lnTo>
                  <a:lnTo>
                    <a:pt x="186678" y="100622"/>
                  </a:lnTo>
                  <a:lnTo>
                    <a:pt x="-3379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B7113D-BBE9-38A4-F4ED-0DE04D9F515D}"/>
                </a:ext>
              </a:extLst>
            </p:cNvPr>
            <p:cNvSpPr/>
            <p:nvPr/>
          </p:nvSpPr>
          <p:spPr>
            <a:xfrm flipV="1">
              <a:off x="6505868" y="3687608"/>
              <a:ext cx="12184" cy="88146"/>
            </a:xfrm>
            <a:custGeom>
              <a:avLst/>
              <a:gdLst>
                <a:gd name="connsiteX0" fmla="*/ -3442 w 12184"/>
                <a:gd name="connsiteY0" fmla="*/ -2494 h 88146"/>
                <a:gd name="connsiteX1" fmla="*/ 8742 w 12184"/>
                <a:gd name="connsiteY1" fmla="*/ -2494 h 88146"/>
                <a:gd name="connsiteX2" fmla="*/ 8742 w 12184"/>
                <a:gd name="connsiteY2" fmla="*/ 85653 h 88146"/>
                <a:gd name="connsiteX3" fmla="*/ -3442 w 12184"/>
                <a:gd name="connsiteY3" fmla="*/ 85653 h 8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46">
                  <a:moveTo>
                    <a:pt x="-3442" y="-2494"/>
                  </a:moveTo>
                  <a:lnTo>
                    <a:pt x="8742" y="-2494"/>
                  </a:lnTo>
                  <a:lnTo>
                    <a:pt x="8742" y="85653"/>
                  </a:lnTo>
                  <a:lnTo>
                    <a:pt x="-3442" y="85653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D7B7E83-760D-5143-FE92-DF8651090CB6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77041 w 380093"/>
                <a:gd name="connsiteY0" fmla="*/ -2503 h 103125"/>
                <a:gd name="connsiteX1" fmla="*/ 359639 w 380093"/>
                <a:gd name="connsiteY1" fmla="*/ -2503 h 103125"/>
                <a:gd name="connsiteX2" fmla="*/ 358846 w 380093"/>
                <a:gd name="connsiteY2" fmla="*/ 84114 h 103125"/>
                <a:gd name="connsiteX3" fmla="*/ -3052 w 380093"/>
                <a:gd name="connsiteY3" fmla="*/ 84391 h 103125"/>
                <a:gd name="connsiteX4" fmla="*/ -3052 w 380093"/>
                <a:gd name="connsiteY4" fmla="*/ 100623 h 103125"/>
                <a:gd name="connsiteX5" fmla="*/ 377041 w 380093"/>
                <a:gd name="connsiteY5" fmla="*/ 100623 h 103125"/>
                <a:gd name="connsiteX6" fmla="*/ 377041 w 380093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503"/>
                  </a:moveTo>
                  <a:lnTo>
                    <a:pt x="359639" y="-2503"/>
                  </a:lnTo>
                  <a:lnTo>
                    <a:pt x="358846" y="84114"/>
                  </a:lnTo>
                  <a:lnTo>
                    <a:pt x="-3052" y="84391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377041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648B086-393B-46A3-C6AC-E72813DB88CC}"/>
                </a:ext>
              </a:extLst>
            </p:cNvPr>
            <p:cNvSpPr/>
            <p:nvPr/>
          </p:nvSpPr>
          <p:spPr>
            <a:xfrm flipV="1">
              <a:off x="6348949" y="3672629"/>
              <a:ext cx="38003" cy="103125"/>
            </a:xfrm>
            <a:custGeom>
              <a:avLst/>
              <a:gdLst>
                <a:gd name="connsiteX0" fmla="*/ 34697 w 38003"/>
                <a:gd name="connsiteY0" fmla="*/ -2503 h 103125"/>
                <a:gd name="connsiteX1" fmla="*/ -3307 w 38003"/>
                <a:gd name="connsiteY1" fmla="*/ -2503 h 103125"/>
                <a:gd name="connsiteX2" fmla="*/ -3307 w 38003"/>
                <a:gd name="connsiteY2" fmla="*/ 100623 h 103125"/>
                <a:gd name="connsiteX3" fmla="*/ 34697 w 38003"/>
                <a:gd name="connsiteY3" fmla="*/ 100623 h 103125"/>
                <a:gd name="connsiteX4" fmla="*/ -3307 w 38003"/>
                <a:gd name="connsiteY4" fmla="*/ 100623 h 103125"/>
                <a:gd name="connsiteX5" fmla="*/ -3307 w 38003"/>
                <a:gd name="connsiteY5" fmla="*/ 85645 h 103125"/>
                <a:gd name="connsiteX6" fmla="*/ 34697 w 38003"/>
                <a:gd name="connsiteY6" fmla="*/ 85645 h 103125"/>
                <a:gd name="connsiteX7" fmla="*/ 34697 w 38003"/>
                <a:gd name="connsiteY7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3" h="103125">
                  <a:moveTo>
                    <a:pt x="34697" y="-2503"/>
                  </a:moveTo>
                  <a:lnTo>
                    <a:pt x="-3307" y="-2503"/>
                  </a:lnTo>
                  <a:lnTo>
                    <a:pt x="-3307" y="100623"/>
                  </a:lnTo>
                  <a:lnTo>
                    <a:pt x="34697" y="100623"/>
                  </a:lnTo>
                  <a:lnTo>
                    <a:pt x="-3307" y="100623"/>
                  </a:lnTo>
                  <a:lnTo>
                    <a:pt x="-3307" y="85645"/>
                  </a:lnTo>
                  <a:lnTo>
                    <a:pt x="34697" y="85645"/>
                  </a:lnTo>
                  <a:lnTo>
                    <a:pt x="34697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A955175-C373-D879-24DE-C297A3340867}"/>
                </a:ext>
              </a:extLst>
            </p:cNvPr>
            <p:cNvSpPr/>
            <p:nvPr/>
          </p:nvSpPr>
          <p:spPr>
            <a:xfrm flipV="1">
              <a:off x="6386952" y="3672629"/>
              <a:ext cx="118916" cy="14978"/>
            </a:xfrm>
            <a:custGeom>
              <a:avLst/>
              <a:gdLst>
                <a:gd name="connsiteX0" fmla="*/ -3381 w 118916"/>
                <a:gd name="connsiteY0" fmla="*/ -2557 h 14978"/>
                <a:gd name="connsiteX1" fmla="*/ 115536 w 118916"/>
                <a:gd name="connsiteY1" fmla="*/ -2557 h 14978"/>
                <a:gd name="connsiteX2" fmla="*/ 115536 w 118916"/>
                <a:gd name="connsiteY2" fmla="*/ 12422 h 14978"/>
                <a:gd name="connsiteX3" fmla="*/ -3381 w 118916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16" h="14978">
                  <a:moveTo>
                    <a:pt x="-3381" y="-2557"/>
                  </a:moveTo>
                  <a:lnTo>
                    <a:pt x="115536" y="-2557"/>
                  </a:lnTo>
                  <a:lnTo>
                    <a:pt x="115536" y="12422"/>
                  </a:lnTo>
                  <a:lnTo>
                    <a:pt x="-3381" y="12422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39B4B62-1A97-3C4A-F1FD-FDE4B4DF57F0}"/>
                </a:ext>
              </a:extLst>
            </p:cNvPr>
            <p:cNvSpPr/>
            <p:nvPr/>
          </p:nvSpPr>
          <p:spPr>
            <a:xfrm flipV="1">
              <a:off x="6505868" y="3672629"/>
              <a:ext cx="33136" cy="103125"/>
            </a:xfrm>
            <a:custGeom>
              <a:avLst/>
              <a:gdLst>
                <a:gd name="connsiteX0" fmla="*/ 29685 w 33136"/>
                <a:gd name="connsiteY0" fmla="*/ -2503 h 103125"/>
                <a:gd name="connsiteX1" fmla="*/ 8733 w 33136"/>
                <a:gd name="connsiteY1" fmla="*/ -2503 h 103125"/>
                <a:gd name="connsiteX2" fmla="*/ 8733 w 33136"/>
                <a:gd name="connsiteY2" fmla="*/ 85645 h 103125"/>
                <a:gd name="connsiteX3" fmla="*/ -3452 w 33136"/>
                <a:gd name="connsiteY3" fmla="*/ 85645 h 103125"/>
                <a:gd name="connsiteX4" fmla="*/ -3452 w 33136"/>
                <a:gd name="connsiteY4" fmla="*/ 100623 h 103125"/>
                <a:gd name="connsiteX5" fmla="*/ 29685 w 33136"/>
                <a:gd name="connsiteY5" fmla="*/ 100623 h 103125"/>
                <a:gd name="connsiteX6" fmla="*/ 29685 w 33136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503"/>
                  </a:moveTo>
                  <a:lnTo>
                    <a:pt x="8733" y="-2503"/>
                  </a:lnTo>
                  <a:lnTo>
                    <a:pt x="8733" y="85645"/>
                  </a:lnTo>
                  <a:lnTo>
                    <a:pt x="-3452" y="85645"/>
                  </a:lnTo>
                  <a:lnTo>
                    <a:pt x="-3452" y="100623"/>
                  </a:lnTo>
                  <a:lnTo>
                    <a:pt x="29685" y="100623"/>
                  </a:lnTo>
                  <a:lnTo>
                    <a:pt x="29685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799D393-2512-9A17-0B94-D6489198C1E4}"/>
                </a:ext>
              </a:extLst>
            </p:cNvPr>
            <p:cNvSpPr/>
            <p:nvPr/>
          </p:nvSpPr>
          <p:spPr>
            <a:xfrm flipV="1">
              <a:off x="6348949" y="3672629"/>
              <a:ext cx="38004" cy="14978"/>
            </a:xfrm>
            <a:custGeom>
              <a:avLst/>
              <a:gdLst>
                <a:gd name="connsiteX0" fmla="*/ -3307 w 38004"/>
                <a:gd name="connsiteY0" fmla="*/ -2557 h 14978"/>
                <a:gd name="connsiteX1" fmla="*/ 34697 w 38004"/>
                <a:gd name="connsiteY1" fmla="*/ -2557 h 14978"/>
                <a:gd name="connsiteX2" fmla="*/ 34697 w 38004"/>
                <a:gd name="connsiteY2" fmla="*/ 12422 h 14978"/>
                <a:gd name="connsiteX3" fmla="*/ -3307 w 38004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4" h="14978">
                  <a:moveTo>
                    <a:pt x="-3307" y="-2557"/>
                  </a:moveTo>
                  <a:lnTo>
                    <a:pt x="34697" y="-2557"/>
                  </a:lnTo>
                  <a:lnTo>
                    <a:pt x="34697" y="12422"/>
                  </a:lnTo>
                  <a:lnTo>
                    <a:pt x="-3307" y="12422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2B4227E-6E46-33DF-A9E5-6274054B0663}"/>
                </a:ext>
              </a:extLst>
            </p:cNvPr>
            <p:cNvSpPr/>
            <p:nvPr/>
          </p:nvSpPr>
          <p:spPr>
            <a:xfrm flipV="1">
              <a:off x="5906978" y="3850091"/>
              <a:ext cx="380092" cy="103128"/>
            </a:xfrm>
            <a:custGeom>
              <a:avLst/>
              <a:gdLst>
                <a:gd name="connsiteX0" fmla="*/ -3052 w 380092"/>
                <a:gd name="connsiteY0" fmla="*/ -2285 h 103128"/>
                <a:gd name="connsiteX1" fmla="*/ 377040 w 380092"/>
                <a:gd name="connsiteY1" fmla="*/ -2285 h 103128"/>
                <a:gd name="connsiteX2" fmla="*/ 377040 w 380092"/>
                <a:gd name="connsiteY2" fmla="*/ 100844 h 103128"/>
                <a:gd name="connsiteX3" fmla="*/ -3052 w 380092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285"/>
                  </a:moveTo>
                  <a:lnTo>
                    <a:pt x="377040" y="-2285"/>
                  </a:lnTo>
                  <a:lnTo>
                    <a:pt x="377040" y="100844"/>
                  </a:lnTo>
                  <a:lnTo>
                    <a:pt x="-3052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640CB75-B523-4F7C-2983-157196257F62}"/>
                </a:ext>
              </a:extLst>
            </p:cNvPr>
            <p:cNvSpPr/>
            <p:nvPr/>
          </p:nvSpPr>
          <p:spPr>
            <a:xfrm flipV="1">
              <a:off x="6348949" y="3850091"/>
              <a:ext cx="190056" cy="103128"/>
            </a:xfrm>
            <a:custGeom>
              <a:avLst/>
              <a:gdLst>
                <a:gd name="connsiteX0" fmla="*/ -3379 w 190056"/>
                <a:gd name="connsiteY0" fmla="*/ -2285 h 103128"/>
                <a:gd name="connsiteX1" fmla="*/ 186678 w 190056"/>
                <a:gd name="connsiteY1" fmla="*/ -2285 h 103128"/>
                <a:gd name="connsiteX2" fmla="*/ 186678 w 190056"/>
                <a:gd name="connsiteY2" fmla="*/ 100844 h 103128"/>
                <a:gd name="connsiteX3" fmla="*/ -3379 w 190056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285"/>
                  </a:moveTo>
                  <a:lnTo>
                    <a:pt x="186678" y="-2285"/>
                  </a:lnTo>
                  <a:lnTo>
                    <a:pt x="186678" y="100844"/>
                  </a:lnTo>
                  <a:lnTo>
                    <a:pt x="-3379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0009C2B-988C-0707-90A4-DB8D8733008A}"/>
                </a:ext>
              </a:extLst>
            </p:cNvPr>
            <p:cNvSpPr/>
            <p:nvPr/>
          </p:nvSpPr>
          <p:spPr>
            <a:xfrm flipV="1">
              <a:off x="5906978" y="3850093"/>
              <a:ext cx="380093" cy="103125"/>
            </a:xfrm>
            <a:custGeom>
              <a:avLst/>
              <a:gdLst>
                <a:gd name="connsiteX0" fmla="*/ 377041 w 380093"/>
                <a:gd name="connsiteY0" fmla="*/ -2285 h 103125"/>
                <a:gd name="connsiteX1" fmla="*/ 359639 w 380093"/>
                <a:gd name="connsiteY1" fmla="*/ -2285 h 103125"/>
                <a:gd name="connsiteX2" fmla="*/ 358846 w 380093"/>
                <a:gd name="connsiteY2" fmla="*/ 84333 h 103125"/>
                <a:gd name="connsiteX3" fmla="*/ -3052 w 380093"/>
                <a:gd name="connsiteY3" fmla="*/ 84618 h 103125"/>
                <a:gd name="connsiteX4" fmla="*/ -3052 w 380093"/>
                <a:gd name="connsiteY4" fmla="*/ 100841 h 103125"/>
                <a:gd name="connsiteX5" fmla="*/ 377041 w 380093"/>
                <a:gd name="connsiteY5" fmla="*/ 100841 h 103125"/>
                <a:gd name="connsiteX6" fmla="*/ 377041 w 380093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285"/>
                  </a:moveTo>
                  <a:lnTo>
                    <a:pt x="359639" y="-2285"/>
                  </a:lnTo>
                  <a:lnTo>
                    <a:pt x="358846" y="84333"/>
                  </a:lnTo>
                  <a:lnTo>
                    <a:pt x="-3052" y="84618"/>
                  </a:lnTo>
                  <a:lnTo>
                    <a:pt x="-3052" y="100841"/>
                  </a:lnTo>
                  <a:lnTo>
                    <a:pt x="377041" y="100841"/>
                  </a:lnTo>
                  <a:lnTo>
                    <a:pt x="377041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9102F78-8754-4611-FFC3-B758A751265D}"/>
                </a:ext>
              </a:extLst>
            </p:cNvPr>
            <p:cNvSpPr/>
            <p:nvPr/>
          </p:nvSpPr>
          <p:spPr>
            <a:xfrm flipV="1">
              <a:off x="6348949" y="3850093"/>
              <a:ext cx="190055" cy="103125"/>
            </a:xfrm>
            <a:custGeom>
              <a:avLst/>
              <a:gdLst>
                <a:gd name="connsiteX0" fmla="*/ 186677 w 190055"/>
                <a:gd name="connsiteY0" fmla="*/ -2285 h 103125"/>
                <a:gd name="connsiteX1" fmla="*/ 165726 w 190055"/>
                <a:gd name="connsiteY1" fmla="*/ -2285 h 103125"/>
                <a:gd name="connsiteX2" fmla="*/ 165726 w 190055"/>
                <a:gd name="connsiteY2" fmla="*/ 85863 h 103125"/>
                <a:gd name="connsiteX3" fmla="*/ -3379 w 190055"/>
                <a:gd name="connsiteY3" fmla="*/ 85863 h 103125"/>
                <a:gd name="connsiteX4" fmla="*/ -3379 w 190055"/>
                <a:gd name="connsiteY4" fmla="*/ 100841 h 103125"/>
                <a:gd name="connsiteX5" fmla="*/ 186677 w 190055"/>
                <a:gd name="connsiteY5" fmla="*/ 100841 h 103125"/>
                <a:gd name="connsiteX6" fmla="*/ 186677 w 190055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285"/>
                  </a:moveTo>
                  <a:lnTo>
                    <a:pt x="165726" y="-2285"/>
                  </a:lnTo>
                  <a:lnTo>
                    <a:pt x="165726" y="85863"/>
                  </a:lnTo>
                  <a:lnTo>
                    <a:pt x="-3379" y="85863"/>
                  </a:lnTo>
                  <a:lnTo>
                    <a:pt x="-3379" y="100841"/>
                  </a:lnTo>
                  <a:lnTo>
                    <a:pt x="186677" y="100841"/>
                  </a:lnTo>
                  <a:lnTo>
                    <a:pt x="186677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5164343-0D79-D2A3-E8B9-540CC1235DDC}"/>
                </a:ext>
              </a:extLst>
            </p:cNvPr>
            <p:cNvSpPr/>
            <p:nvPr/>
          </p:nvSpPr>
          <p:spPr>
            <a:xfrm flipV="1">
              <a:off x="5906978" y="4027546"/>
              <a:ext cx="380092" cy="103128"/>
            </a:xfrm>
            <a:custGeom>
              <a:avLst/>
              <a:gdLst>
                <a:gd name="connsiteX0" fmla="*/ -3052 w 380092"/>
                <a:gd name="connsiteY0" fmla="*/ -2066 h 103128"/>
                <a:gd name="connsiteX1" fmla="*/ 377040 w 380092"/>
                <a:gd name="connsiteY1" fmla="*/ -2066 h 103128"/>
                <a:gd name="connsiteX2" fmla="*/ 377040 w 380092"/>
                <a:gd name="connsiteY2" fmla="*/ 101062 h 103128"/>
                <a:gd name="connsiteX3" fmla="*/ -3052 w 380092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066"/>
                  </a:moveTo>
                  <a:lnTo>
                    <a:pt x="377040" y="-2066"/>
                  </a:lnTo>
                  <a:lnTo>
                    <a:pt x="377040" y="101062"/>
                  </a:lnTo>
                  <a:lnTo>
                    <a:pt x="-3052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0500F5C-41DD-4AF0-F25C-301BAB4FA9B8}"/>
                </a:ext>
              </a:extLst>
            </p:cNvPr>
            <p:cNvSpPr/>
            <p:nvPr/>
          </p:nvSpPr>
          <p:spPr>
            <a:xfrm flipV="1">
              <a:off x="6348949" y="4027546"/>
              <a:ext cx="190056" cy="103128"/>
            </a:xfrm>
            <a:custGeom>
              <a:avLst/>
              <a:gdLst>
                <a:gd name="connsiteX0" fmla="*/ -3379 w 190056"/>
                <a:gd name="connsiteY0" fmla="*/ -2066 h 103128"/>
                <a:gd name="connsiteX1" fmla="*/ 186678 w 190056"/>
                <a:gd name="connsiteY1" fmla="*/ -2066 h 103128"/>
                <a:gd name="connsiteX2" fmla="*/ 186678 w 190056"/>
                <a:gd name="connsiteY2" fmla="*/ 101062 h 103128"/>
                <a:gd name="connsiteX3" fmla="*/ -3379 w 190056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066"/>
                  </a:moveTo>
                  <a:lnTo>
                    <a:pt x="186678" y="-2066"/>
                  </a:lnTo>
                  <a:lnTo>
                    <a:pt x="186678" y="101062"/>
                  </a:lnTo>
                  <a:lnTo>
                    <a:pt x="-3379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2BA2F02-E084-0E8A-167F-0D32419DBD62}"/>
                </a:ext>
              </a:extLst>
            </p:cNvPr>
            <p:cNvSpPr/>
            <p:nvPr/>
          </p:nvSpPr>
          <p:spPr>
            <a:xfrm flipV="1">
              <a:off x="5906978" y="4027549"/>
              <a:ext cx="380093" cy="103125"/>
            </a:xfrm>
            <a:custGeom>
              <a:avLst/>
              <a:gdLst>
                <a:gd name="connsiteX0" fmla="*/ 377041 w 380093"/>
                <a:gd name="connsiteY0" fmla="*/ -2066 h 103125"/>
                <a:gd name="connsiteX1" fmla="*/ 359639 w 380093"/>
                <a:gd name="connsiteY1" fmla="*/ -2066 h 103125"/>
                <a:gd name="connsiteX2" fmla="*/ 358846 w 380093"/>
                <a:gd name="connsiteY2" fmla="*/ 84542 h 103125"/>
                <a:gd name="connsiteX3" fmla="*/ -3052 w 380093"/>
                <a:gd name="connsiteY3" fmla="*/ 84827 h 103125"/>
                <a:gd name="connsiteX4" fmla="*/ -3052 w 380093"/>
                <a:gd name="connsiteY4" fmla="*/ 101059 h 103125"/>
                <a:gd name="connsiteX5" fmla="*/ 377041 w 380093"/>
                <a:gd name="connsiteY5" fmla="*/ 101059 h 103125"/>
                <a:gd name="connsiteX6" fmla="*/ 377041 w 380093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066"/>
                  </a:moveTo>
                  <a:lnTo>
                    <a:pt x="359639" y="-2066"/>
                  </a:lnTo>
                  <a:lnTo>
                    <a:pt x="358846" y="84542"/>
                  </a:lnTo>
                  <a:lnTo>
                    <a:pt x="-3052" y="84827"/>
                  </a:lnTo>
                  <a:lnTo>
                    <a:pt x="-3052" y="101059"/>
                  </a:lnTo>
                  <a:lnTo>
                    <a:pt x="377041" y="101059"/>
                  </a:lnTo>
                  <a:lnTo>
                    <a:pt x="377041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C56C22E-CF93-9815-74CC-73FD88149AB4}"/>
                </a:ext>
              </a:extLst>
            </p:cNvPr>
            <p:cNvSpPr/>
            <p:nvPr/>
          </p:nvSpPr>
          <p:spPr>
            <a:xfrm flipV="1">
              <a:off x="6348949" y="4027549"/>
              <a:ext cx="190055" cy="103125"/>
            </a:xfrm>
            <a:custGeom>
              <a:avLst/>
              <a:gdLst>
                <a:gd name="connsiteX0" fmla="*/ 186677 w 190055"/>
                <a:gd name="connsiteY0" fmla="*/ -2066 h 103125"/>
                <a:gd name="connsiteX1" fmla="*/ 165726 w 190055"/>
                <a:gd name="connsiteY1" fmla="*/ -2066 h 103125"/>
                <a:gd name="connsiteX2" fmla="*/ 165726 w 190055"/>
                <a:gd name="connsiteY2" fmla="*/ 86072 h 103125"/>
                <a:gd name="connsiteX3" fmla="*/ -3379 w 190055"/>
                <a:gd name="connsiteY3" fmla="*/ 86072 h 103125"/>
                <a:gd name="connsiteX4" fmla="*/ -3379 w 190055"/>
                <a:gd name="connsiteY4" fmla="*/ 101059 h 103125"/>
                <a:gd name="connsiteX5" fmla="*/ 186677 w 190055"/>
                <a:gd name="connsiteY5" fmla="*/ 101059 h 103125"/>
                <a:gd name="connsiteX6" fmla="*/ 186677 w 190055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066"/>
                  </a:moveTo>
                  <a:lnTo>
                    <a:pt x="165726" y="-2066"/>
                  </a:lnTo>
                  <a:lnTo>
                    <a:pt x="165726" y="86072"/>
                  </a:lnTo>
                  <a:lnTo>
                    <a:pt x="-3379" y="86072"/>
                  </a:lnTo>
                  <a:lnTo>
                    <a:pt x="-3379" y="101059"/>
                  </a:lnTo>
                  <a:lnTo>
                    <a:pt x="186677" y="101059"/>
                  </a:lnTo>
                  <a:lnTo>
                    <a:pt x="186677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BE68520-BB6F-9349-4A29-8D1D465932D8}"/>
                </a:ext>
              </a:extLst>
            </p:cNvPr>
            <p:cNvSpPr/>
            <p:nvPr/>
          </p:nvSpPr>
          <p:spPr>
            <a:xfrm flipV="1">
              <a:off x="5906978" y="4205015"/>
              <a:ext cx="380092" cy="103124"/>
            </a:xfrm>
            <a:custGeom>
              <a:avLst/>
              <a:gdLst>
                <a:gd name="connsiteX0" fmla="*/ -3052 w 380092"/>
                <a:gd name="connsiteY0" fmla="*/ -1848 h 103124"/>
                <a:gd name="connsiteX1" fmla="*/ 377040 w 380092"/>
                <a:gd name="connsiteY1" fmla="*/ -1848 h 103124"/>
                <a:gd name="connsiteX2" fmla="*/ 377040 w 380092"/>
                <a:gd name="connsiteY2" fmla="*/ 101276 h 103124"/>
                <a:gd name="connsiteX3" fmla="*/ -3052 w 380092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848"/>
                  </a:moveTo>
                  <a:lnTo>
                    <a:pt x="377040" y="-1848"/>
                  </a:lnTo>
                  <a:lnTo>
                    <a:pt x="377040" y="101276"/>
                  </a:lnTo>
                  <a:lnTo>
                    <a:pt x="-3052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29D8A82-234F-FE8D-CD45-7D6983A22E0D}"/>
                </a:ext>
              </a:extLst>
            </p:cNvPr>
            <p:cNvSpPr/>
            <p:nvPr/>
          </p:nvSpPr>
          <p:spPr>
            <a:xfrm flipV="1">
              <a:off x="6348949" y="4205015"/>
              <a:ext cx="190056" cy="103124"/>
            </a:xfrm>
            <a:custGeom>
              <a:avLst/>
              <a:gdLst>
                <a:gd name="connsiteX0" fmla="*/ -3379 w 190056"/>
                <a:gd name="connsiteY0" fmla="*/ -1848 h 103124"/>
                <a:gd name="connsiteX1" fmla="*/ 186678 w 190056"/>
                <a:gd name="connsiteY1" fmla="*/ -1848 h 103124"/>
                <a:gd name="connsiteX2" fmla="*/ 186678 w 190056"/>
                <a:gd name="connsiteY2" fmla="*/ 101276 h 103124"/>
                <a:gd name="connsiteX3" fmla="*/ -3379 w 190056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848"/>
                  </a:moveTo>
                  <a:lnTo>
                    <a:pt x="186678" y="-1848"/>
                  </a:lnTo>
                  <a:lnTo>
                    <a:pt x="186678" y="101276"/>
                  </a:lnTo>
                  <a:lnTo>
                    <a:pt x="-3379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D0BDC60-BE63-9605-3B7D-55EC9DBDCD0C}"/>
                </a:ext>
              </a:extLst>
            </p:cNvPr>
            <p:cNvSpPr/>
            <p:nvPr/>
          </p:nvSpPr>
          <p:spPr>
            <a:xfrm flipV="1">
              <a:off x="5906978" y="4205014"/>
              <a:ext cx="380093" cy="103125"/>
            </a:xfrm>
            <a:custGeom>
              <a:avLst/>
              <a:gdLst>
                <a:gd name="connsiteX0" fmla="*/ 377041 w 380093"/>
                <a:gd name="connsiteY0" fmla="*/ -1848 h 103125"/>
                <a:gd name="connsiteX1" fmla="*/ 359639 w 380093"/>
                <a:gd name="connsiteY1" fmla="*/ -1848 h 103125"/>
                <a:gd name="connsiteX2" fmla="*/ 358846 w 380093"/>
                <a:gd name="connsiteY2" fmla="*/ 84769 h 103125"/>
                <a:gd name="connsiteX3" fmla="*/ -3052 w 380093"/>
                <a:gd name="connsiteY3" fmla="*/ 85045 h 103125"/>
                <a:gd name="connsiteX4" fmla="*/ -3052 w 380093"/>
                <a:gd name="connsiteY4" fmla="*/ 101277 h 103125"/>
                <a:gd name="connsiteX5" fmla="*/ 377041 w 380093"/>
                <a:gd name="connsiteY5" fmla="*/ 101277 h 103125"/>
                <a:gd name="connsiteX6" fmla="*/ 377041 w 380093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1848"/>
                  </a:moveTo>
                  <a:lnTo>
                    <a:pt x="359639" y="-1848"/>
                  </a:lnTo>
                  <a:lnTo>
                    <a:pt x="358846" y="84769"/>
                  </a:lnTo>
                  <a:lnTo>
                    <a:pt x="-3052" y="85045"/>
                  </a:lnTo>
                  <a:lnTo>
                    <a:pt x="-3052" y="101277"/>
                  </a:lnTo>
                  <a:lnTo>
                    <a:pt x="377041" y="101277"/>
                  </a:lnTo>
                  <a:lnTo>
                    <a:pt x="377041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88A5CDC-8367-86E4-D558-8274D954F9B0}"/>
                </a:ext>
              </a:extLst>
            </p:cNvPr>
            <p:cNvSpPr/>
            <p:nvPr/>
          </p:nvSpPr>
          <p:spPr>
            <a:xfrm flipV="1">
              <a:off x="6348949" y="4205014"/>
              <a:ext cx="190055" cy="103125"/>
            </a:xfrm>
            <a:custGeom>
              <a:avLst/>
              <a:gdLst>
                <a:gd name="connsiteX0" fmla="*/ 186677 w 190055"/>
                <a:gd name="connsiteY0" fmla="*/ -1848 h 103125"/>
                <a:gd name="connsiteX1" fmla="*/ 165726 w 190055"/>
                <a:gd name="connsiteY1" fmla="*/ -1848 h 103125"/>
                <a:gd name="connsiteX2" fmla="*/ 165726 w 190055"/>
                <a:gd name="connsiteY2" fmla="*/ 86299 h 103125"/>
                <a:gd name="connsiteX3" fmla="*/ -3379 w 190055"/>
                <a:gd name="connsiteY3" fmla="*/ 86299 h 103125"/>
                <a:gd name="connsiteX4" fmla="*/ -3379 w 190055"/>
                <a:gd name="connsiteY4" fmla="*/ 101277 h 103125"/>
                <a:gd name="connsiteX5" fmla="*/ 186677 w 190055"/>
                <a:gd name="connsiteY5" fmla="*/ 101277 h 103125"/>
                <a:gd name="connsiteX6" fmla="*/ 186677 w 190055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848"/>
                  </a:moveTo>
                  <a:lnTo>
                    <a:pt x="165726" y="-1848"/>
                  </a:lnTo>
                  <a:lnTo>
                    <a:pt x="165726" y="86299"/>
                  </a:lnTo>
                  <a:lnTo>
                    <a:pt x="-3379" y="86299"/>
                  </a:lnTo>
                  <a:lnTo>
                    <a:pt x="-3379" y="101277"/>
                  </a:lnTo>
                  <a:lnTo>
                    <a:pt x="186677" y="101277"/>
                  </a:lnTo>
                  <a:lnTo>
                    <a:pt x="186677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BCC865A-3491-1CD4-6DE4-66E16E2AD455}"/>
                </a:ext>
              </a:extLst>
            </p:cNvPr>
            <p:cNvSpPr/>
            <p:nvPr/>
          </p:nvSpPr>
          <p:spPr>
            <a:xfrm flipV="1">
              <a:off x="5906978" y="4382469"/>
              <a:ext cx="380092" cy="103135"/>
            </a:xfrm>
            <a:custGeom>
              <a:avLst/>
              <a:gdLst>
                <a:gd name="connsiteX0" fmla="*/ -3052 w 380092"/>
                <a:gd name="connsiteY0" fmla="*/ -1630 h 103135"/>
                <a:gd name="connsiteX1" fmla="*/ 377040 w 380092"/>
                <a:gd name="connsiteY1" fmla="*/ -1630 h 103135"/>
                <a:gd name="connsiteX2" fmla="*/ 377040 w 380092"/>
                <a:gd name="connsiteY2" fmla="*/ 101506 h 103135"/>
                <a:gd name="connsiteX3" fmla="*/ -3052 w 380092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630"/>
                  </a:moveTo>
                  <a:lnTo>
                    <a:pt x="377040" y="-1630"/>
                  </a:lnTo>
                  <a:lnTo>
                    <a:pt x="377040" y="101506"/>
                  </a:lnTo>
                  <a:lnTo>
                    <a:pt x="-3052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2371CA-279C-1A8B-E50A-37A84861C7A9}"/>
                </a:ext>
              </a:extLst>
            </p:cNvPr>
            <p:cNvSpPr/>
            <p:nvPr/>
          </p:nvSpPr>
          <p:spPr>
            <a:xfrm flipV="1">
              <a:off x="6348949" y="4382469"/>
              <a:ext cx="190056" cy="103135"/>
            </a:xfrm>
            <a:custGeom>
              <a:avLst/>
              <a:gdLst>
                <a:gd name="connsiteX0" fmla="*/ -3379 w 190056"/>
                <a:gd name="connsiteY0" fmla="*/ -1630 h 103135"/>
                <a:gd name="connsiteX1" fmla="*/ 186678 w 190056"/>
                <a:gd name="connsiteY1" fmla="*/ -1630 h 103135"/>
                <a:gd name="connsiteX2" fmla="*/ 186678 w 190056"/>
                <a:gd name="connsiteY2" fmla="*/ 101506 h 103135"/>
                <a:gd name="connsiteX3" fmla="*/ -3379 w 190056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630"/>
                  </a:moveTo>
                  <a:lnTo>
                    <a:pt x="186678" y="-1630"/>
                  </a:lnTo>
                  <a:lnTo>
                    <a:pt x="186678" y="101506"/>
                  </a:lnTo>
                  <a:lnTo>
                    <a:pt x="-3379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B4B328A-2F47-0AFB-536B-1262732E884D}"/>
                </a:ext>
              </a:extLst>
            </p:cNvPr>
            <p:cNvSpPr/>
            <p:nvPr/>
          </p:nvSpPr>
          <p:spPr>
            <a:xfrm flipV="1">
              <a:off x="6220779" y="4382470"/>
              <a:ext cx="66292" cy="103134"/>
            </a:xfrm>
            <a:custGeom>
              <a:avLst/>
              <a:gdLst>
                <a:gd name="connsiteX0" fmla="*/ 63093 w 66292"/>
                <a:gd name="connsiteY0" fmla="*/ -1630 h 103134"/>
                <a:gd name="connsiteX1" fmla="*/ 45690 w 66292"/>
                <a:gd name="connsiteY1" fmla="*/ -1630 h 103134"/>
                <a:gd name="connsiteX2" fmla="*/ 44897 w 66292"/>
                <a:gd name="connsiteY2" fmla="*/ 84987 h 103134"/>
                <a:gd name="connsiteX3" fmla="*/ -3200 w 66292"/>
                <a:gd name="connsiteY3" fmla="*/ 85024 h 103134"/>
                <a:gd name="connsiteX4" fmla="*/ -3200 w 66292"/>
                <a:gd name="connsiteY4" fmla="*/ 101505 h 103134"/>
                <a:gd name="connsiteX5" fmla="*/ 63093 w 66292"/>
                <a:gd name="connsiteY5" fmla="*/ 101505 h 103134"/>
                <a:gd name="connsiteX6" fmla="*/ 63093 w 66292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630"/>
                  </a:moveTo>
                  <a:lnTo>
                    <a:pt x="45690" y="-1630"/>
                  </a:lnTo>
                  <a:lnTo>
                    <a:pt x="44897" y="84987"/>
                  </a:lnTo>
                  <a:lnTo>
                    <a:pt x="-3200" y="85024"/>
                  </a:lnTo>
                  <a:lnTo>
                    <a:pt x="-3200" y="101505"/>
                  </a:lnTo>
                  <a:lnTo>
                    <a:pt x="63093" y="101505"/>
                  </a:lnTo>
                  <a:lnTo>
                    <a:pt x="63093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57AC563-2ABA-C83B-E7ED-F61E11EEA773}"/>
                </a:ext>
              </a:extLst>
            </p:cNvPr>
            <p:cNvSpPr/>
            <p:nvPr/>
          </p:nvSpPr>
          <p:spPr>
            <a:xfrm flipV="1">
              <a:off x="6348949" y="4382470"/>
              <a:ext cx="190055" cy="103134"/>
            </a:xfrm>
            <a:custGeom>
              <a:avLst/>
              <a:gdLst>
                <a:gd name="connsiteX0" fmla="*/ 186677 w 190055"/>
                <a:gd name="connsiteY0" fmla="*/ -1630 h 103134"/>
                <a:gd name="connsiteX1" fmla="*/ 165726 w 190055"/>
                <a:gd name="connsiteY1" fmla="*/ -1630 h 103134"/>
                <a:gd name="connsiteX2" fmla="*/ 165726 w 190055"/>
                <a:gd name="connsiteY2" fmla="*/ 86517 h 103134"/>
                <a:gd name="connsiteX3" fmla="*/ -3379 w 190055"/>
                <a:gd name="connsiteY3" fmla="*/ 86517 h 103134"/>
                <a:gd name="connsiteX4" fmla="*/ -3379 w 190055"/>
                <a:gd name="connsiteY4" fmla="*/ 101505 h 103134"/>
                <a:gd name="connsiteX5" fmla="*/ 186677 w 190055"/>
                <a:gd name="connsiteY5" fmla="*/ 101505 h 103134"/>
                <a:gd name="connsiteX6" fmla="*/ 186677 w 190055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1630"/>
                  </a:moveTo>
                  <a:lnTo>
                    <a:pt x="165726" y="-1630"/>
                  </a:lnTo>
                  <a:lnTo>
                    <a:pt x="165726" y="86517"/>
                  </a:lnTo>
                  <a:lnTo>
                    <a:pt x="-3379" y="86517"/>
                  </a:lnTo>
                  <a:lnTo>
                    <a:pt x="-3379" y="101505"/>
                  </a:lnTo>
                  <a:lnTo>
                    <a:pt x="186677" y="101505"/>
                  </a:lnTo>
                  <a:lnTo>
                    <a:pt x="186677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7F457FA-BAD6-0A2E-CAC1-41AB123E509F}"/>
                </a:ext>
              </a:extLst>
            </p:cNvPr>
            <p:cNvSpPr/>
            <p:nvPr/>
          </p:nvSpPr>
          <p:spPr>
            <a:xfrm flipV="1">
              <a:off x="5906978" y="4559935"/>
              <a:ext cx="380092" cy="103124"/>
            </a:xfrm>
            <a:custGeom>
              <a:avLst/>
              <a:gdLst>
                <a:gd name="connsiteX0" fmla="*/ -3052 w 380092"/>
                <a:gd name="connsiteY0" fmla="*/ -1412 h 103124"/>
                <a:gd name="connsiteX1" fmla="*/ 377040 w 380092"/>
                <a:gd name="connsiteY1" fmla="*/ -1412 h 103124"/>
                <a:gd name="connsiteX2" fmla="*/ 377040 w 380092"/>
                <a:gd name="connsiteY2" fmla="*/ 101713 h 103124"/>
                <a:gd name="connsiteX3" fmla="*/ -3052 w 380092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412"/>
                  </a:moveTo>
                  <a:lnTo>
                    <a:pt x="377040" y="-1412"/>
                  </a:lnTo>
                  <a:lnTo>
                    <a:pt x="377040" y="101713"/>
                  </a:lnTo>
                  <a:lnTo>
                    <a:pt x="-3052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6EAE254-F5BE-B23D-CA49-B71380730745}"/>
                </a:ext>
              </a:extLst>
            </p:cNvPr>
            <p:cNvSpPr/>
            <p:nvPr/>
          </p:nvSpPr>
          <p:spPr>
            <a:xfrm flipV="1">
              <a:off x="6348949" y="4559935"/>
              <a:ext cx="190056" cy="103124"/>
            </a:xfrm>
            <a:custGeom>
              <a:avLst/>
              <a:gdLst>
                <a:gd name="connsiteX0" fmla="*/ -3379 w 190056"/>
                <a:gd name="connsiteY0" fmla="*/ -1412 h 103124"/>
                <a:gd name="connsiteX1" fmla="*/ 186678 w 190056"/>
                <a:gd name="connsiteY1" fmla="*/ -1412 h 103124"/>
                <a:gd name="connsiteX2" fmla="*/ 186678 w 190056"/>
                <a:gd name="connsiteY2" fmla="*/ 101713 h 103124"/>
                <a:gd name="connsiteX3" fmla="*/ -3379 w 190056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412"/>
                  </a:moveTo>
                  <a:lnTo>
                    <a:pt x="186678" y="-1412"/>
                  </a:lnTo>
                  <a:lnTo>
                    <a:pt x="186678" y="101713"/>
                  </a:lnTo>
                  <a:lnTo>
                    <a:pt x="-3379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477008A-0187-1345-765C-9B3D979E1DAE}"/>
                </a:ext>
              </a:extLst>
            </p:cNvPr>
            <p:cNvSpPr/>
            <p:nvPr/>
          </p:nvSpPr>
          <p:spPr>
            <a:xfrm flipV="1">
              <a:off x="6220779" y="4559934"/>
              <a:ext cx="66292" cy="103125"/>
            </a:xfrm>
            <a:custGeom>
              <a:avLst/>
              <a:gdLst>
                <a:gd name="connsiteX0" fmla="*/ 63093 w 66292"/>
                <a:gd name="connsiteY0" fmla="*/ -1412 h 103125"/>
                <a:gd name="connsiteX1" fmla="*/ 45690 w 66292"/>
                <a:gd name="connsiteY1" fmla="*/ -1412 h 103125"/>
                <a:gd name="connsiteX2" fmla="*/ 44897 w 66292"/>
                <a:gd name="connsiteY2" fmla="*/ 85205 h 103125"/>
                <a:gd name="connsiteX3" fmla="*/ -3200 w 66292"/>
                <a:gd name="connsiteY3" fmla="*/ 85242 h 103125"/>
                <a:gd name="connsiteX4" fmla="*/ -3200 w 66292"/>
                <a:gd name="connsiteY4" fmla="*/ 101714 h 103125"/>
                <a:gd name="connsiteX5" fmla="*/ 63093 w 66292"/>
                <a:gd name="connsiteY5" fmla="*/ 101714 h 103125"/>
                <a:gd name="connsiteX6" fmla="*/ 63093 w 66292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1412"/>
                  </a:moveTo>
                  <a:lnTo>
                    <a:pt x="45690" y="-1412"/>
                  </a:lnTo>
                  <a:lnTo>
                    <a:pt x="44897" y="85205"/>
                  </a:lnTo>
                  <a:lnTo>
                    <a:pt x="-3200" y="85242"/>
                  </a:lnTo>
                  <a:lnTo>
                    <a:pt x="-3200" y="101714"/>
                  </a:lnTo>
                  <a:lnTo>
                    <a:pt x="63093" y="101714"/>
                  </a:lnTo>
                  <a:lnTo>
                    <a:pt x="63093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CF0C7E5-390C-20C0-1130-2AF278FA7CEE}"/>
                </a:ext>
              </a:extLst>
            </p:cNvPr>
            <p:cNvSpPr/>
            <p:nvPr/>
          </p:nvSpPr>
          <p:spPr>
            <a:xfrm flipV="1">
              <a:off x="6348949" y="4559934"/>
              <a:ext cx="190055" cy="103125"/>
            </a:xfrm>
            <a:custGeom>
              <a:avLst/>
              <a:gdLst>
                <a:gd name="connsiteX0" fmla="*/ 186677 w 190055"/>
                <a:gd name="connsiteY0" fmla="*/ -1412 h 103125"/>
                <a:gd name="connsiteX1" fmla="*/ 165726 w 190055"/>
                <a:gd name="connsiteY1" fmla="*/ -1412 h 103125"/>
                <a:gd name="connsiteX2" fmla="*/ 165726 w 190055"/>
                <a:gd name="connsiteY2" fmla="*/ 86735 h 103125"/>
                <a:gd name="connsiteX3" fmla="*/ -3379 w 190055"/>
                <a:gd name="connsiteY3" fmla="*/ 86735 h 103125"/>
                <a:gd name="connsiteX4" fmla="*/ -3379 w 190055"/>
                <a:gd name="connsiteY4" fmla="*/ 101714 h 103125"/>
                <a:gd name="connsiteX5" fmla="*/ 186677 w 190055"/>
                <a:gd name="connsiteY5" fmla="*/ 101714 h 103125"/>
                <a:gd name="connsiteX6" fmla="*/ 186677 w 190055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412"/>
                  </a:moveTo>
                  <a:lnTo>
                    <a:pt x="165726" y="-1412"/>
                  </a:lnTo>
                  <a:lnTo>
                    <a:pt x="165726" y="86735"/>
                  </a:lnTo>
                  <a:lnTo>
                    <a:pt x="-3379" y="86735"/>
                  </a:lnTo>
                  <a:lnTo>
                    <a:pt x="-3379" y="101714"/>
                  </a:lnTo>
                  <a:lnTo>
                    <a:pt x="186677" y="101714"/>
                  </a:lnTo>
                  <a:lnTo>
                    <a:pt x="186677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BC1C78D-F78E-8DDD-6B28-C7AABB2ACBF5}"/>
                </a:ext>
              </a:extLst>
            </p:cNvPr>
            <p:cNvSpPr/>
            <p:nvPr/>
          </p:nvSpPr>
          <p:spPr>
            <a:xfrm flipV="1">
              <a:off x="5906978" y="4737389"/>
              <a:ext cx="380092" cy="103135"/>
            </a:xfrm>
            <a:custGeom>
              <a:avLst/>
              <a:gdLst>
                <a:gd name="connsiteX0" fmla="*/ -3052 w 380092"/>
                <a:gd name="connsiteY0" fmla="*/ -1194 h 103135"/>
                <a:gd name="connsiteX1" fmla="*/ 377040 w 380092"/>
                <a:gd name="connsiteY1" fmla="*/ -1194 h 103135"/>
                <a:gd name="connsiteX2" fmla="*/ 377040 w 380092"/>
                <a:gd name="connsiteY2" fmla="*/ 101942 h 103135"/>
                <a:gd name="connsiteX3" fmla="*/ -3052 w 380092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194"/>
                  </a:moveTo>
                  <a:lnTo>
                    <a:pt x="377040" y="-1194"/>
                  </a:lnTo>
                  <a:lnTo>
                    <a:pt x="377040" y="101942"/>
                  </a:lnTo>
                  <a:lnTo>
                    <a:pt x="-3052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FD7782D-E3F7-13DE-00A2-86FCABE4BA44}"/>
                </a:ext>
              </a:extLst>
            </p:cNvPr>
            <p:cNvSpPr/>
            <p:nvPr/>
          </p:nvSpPr>
          <p:spPr>
            <a:xfrm flipV="1">
              <a:off x="6348949" y="4737389"/>
              <a:ext cx="190056" cy="103135"/>
            </a:xfrm>
            <a:custGeom>
              <a:avLst/>
              <a:gdLst>
                <a:gd name="connsiteX0" fmla="*/ -3379 w 190056"/>
                <a:gd name="connsiteY0" fmla="*/ -1194 h 103135"/>
                <a:gd name="connsiteX1" fmla="*/ 186678 w 190056"/>
                <a:gd name="connsiteY1" fmla="*/ -1194 h 103135"/>
                <a:gd name="connsiteX2" fmla="*/ 186678 w 190056"/>
                <a:gd name="connsiteY2" fmla="*/ 101942 h 103135"/>
                <a:gd name="connsiteX3" fmla="*/ -3379 w 190056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194"/>
                  </a:moveTo>
                  <a:lnTo>
                    <a:pt x="186678" y="-1194"/>
                  </a:lnTo>
                  <a:lnTo>
                    <a:pt x="186678" y="101942"/>
                  </a:lnTo>
                  <a:lnTo>
                    <a:pt x="-3379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A8080F1-59BC-A76B-901C-9A01B55E4166}"/>
                </a:ext>
              </a:extLst>
            </p:cNvPr>
            <p:cNvSpPr/>
            <p:nvPr/>
          </p:nvSpPr>
          <p:spPr>
            <a:xfrm flipV="1">
              <a:off x="6220779" y="4737390"/>
              <a:ext cx="66292" cy="103134"/>
            </a:xfrm>
            <a:custGeom>
              <a:avLst/>
              <a:gdLst>
                <a:gd name="connsiteX0" fmla="*/ 63093 w 66292"/>
                <a:gd name="connsiteY0" fmla="*/ -1194 h 103134"/>
                <a:gd name="connsiteX1" fmla="*/ 45690 w 66292"/>
                <a:gd name="connsiteY1" fmla="*/ -1194 h 103134"/>
                <a:gd name="connsiteX2" fmla="*/ 44897 w 66292"/>
                <a:gd name="connsiteY2" fmla="*/ 85423 h 103134"/>
                <a:gd name="connsiteX3" fmla="*/ -3200 w 66292"/>
                <a:gd name="connsiteY3" fmla="*/ 85460 h 103134"/>
                <a:gd name="connsiteX4" fmla="*/ -3200 w 66292"/>
                <a:gd name="connsiteY4" fmla="*/ 101941 h 103134"/>
                <a:gd name="connsiteX5" fmla="*/ 63093 w 66292"/>
                <a:gd name="connsiteY5" fmla="*/ 101941 h 103134"/>
                <a:gd name="connsiteX6" fmla="*/ 63093 w 66292"/>
                <a:gd name="connsiteY6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194"/>
                  </a:moveTo>
                  <a:lnTo>
                    <a:pt x="45690" y="-1194"/>
                  </a:lnTo>
                  <a:lnTo>
                    <a:pt x="44897" y="85423"/>
                  </a:lnTo>
                  <a:lnTo>
                    <a:pt x="-3200" y="85460"/>
                  </a:lnTo>
                  <a:lnTo>
                    <a:pt x="-3200" y="101941"/>
                  </a:lnTo>
                  <a:lnTo>
                    <a:pt x="63093" y="101941"/>
                  </a:lnTo>
                  <a:lnTo>
                    <a:pt x="63093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907C92B-96B0-CC53-009A-1401FA452840}"/>
                </a:ext>
              </a:extLst>
            </p:cNvPr>
            <p:cNvSpPr/>
            <p:nvPr/>
          </p:nvSpPr>
          <p:spPr>
            <a:xfrm flipV="1">
              <a:off x="6348949" y="4737390"/>
              <a:ext cx="190055" cy="103134"/>
            </a:xfrm>
            <a:custGeom>
              <a:avLst/>
              <a:gdLst>
                <a:gd name="connsiteX0" fmla="*/ 185092 w 190055"/>
                <a:gd name="connsiteY0" fmla="*/ -1194 h 103134"/>
                <a:gd name="connsiteX1" fmla="*/ 165726 w 190055"/>
                <a:gd name="connsiteY1" fmla="*/ -1194 h 103134"/>
                <a:gd name="connsiteX2" fmla="*/ 165726 w 190055"/>
                <a:gd name="connsiteY2" fmla="*/ 86954 h 103134"/>
                <a:gd name="connsiteX3" fmla="*/ -3379 w 190055"/>
                <a:gd name="connsiteY3" fmla="*/ 86954 h 103134"/>
                <a:gd name="connsiteX4" fmla="*/ -3379 w 190055"/>
                <a:gd name="connsiteY4" fmla="*/ 101941 h 103134"/>
                <a:gd name="connsiteX5" fmla="*/ 186677 w 190055"/>
                <a:gd name="connsiteY5" fmla="*/ 101941 h 103134"/>
                <a:gd name="connsiteX6" fmla="*/ 186677 w 190055"/>
                <a:gd name="connsiteY6" fmla="*/ 32275 h 103134"/>
                <a:gd name="connsiteX7" fmla="*/ 185092 w 190055"/>
                <a:gd name="connsiteY7" fmla="*/ 32275 h 103134"/>
                <a:gd name="connsiteX8" fmla="*/ 185092 w 190055"/>
                <a:gd name="connsiteY8" fmla="*/ 8356 h 103134"/>
                <a:gd name="connsiteX9" fmla="*/ 185092 w 190055"/>
                <a:gd name="connsiteY9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055" h="103134">
                  <a:moveTo>
                    <a:pt x="185092" y="-1194"/>
                  </a:moveTo>
                  <a:lnTo>
                    <a:pt x="165726" y="-1194"/>
                  </a:lnTo>
                  <a:lnTo>
                    <a:pt x="165726" y="86954"/>
                  </a:lnTo>
                  <a:lnTo>
                    <a:pt x="-3379" y="86954"/>
                  </a:lnTo>
                  <a:lnTo>
                    <a:pt x="-3379" y="101941"/>
                  </a:lnTo>
                  <a:lnTo>
                    <a:pt x="186677" y="101941"/>
                  </a:lnTo>
                  <a:lnTo>
                    <a:pt x="186677" y="32275"/>
                  </a:lnTo>
                  <a:lnTo>
                    <a:pt x="185092" y="32275"/>
                  </a:lnTo>
                  <a:lnTo>
                    <a:pt x="185092" y="8356"/>
                  </a:lnTo>
                  <a:lnTo>
                    <a:pt x="185092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C6AE829-23E0-B9DE-C46D-3A482F7D3E0B}"/>
                </a:ext>
              </a:extLst>
            </p:cNvPr>
            <p:cNvSpPr/>
            <p:nvPr/>
          </p:nvSpPr>
          <p:spPr>
            <a:xfrm flipV="1">
              <a:off x="5906978" y="4914856"/>
              <a:ext cx="380092" cy="103124"/>
            </a:xfrm>
            <a:custGeom>
              <a:avLst/>
              <a:gdLst>
                <a:gd name="connsiteX0" fmla="*/ -3052 w 380092"/>
                <a:gd name="connsiteY0" fmla="*/ -975 h 103124"/>
                <a:gd name="connsiteX1" fmla="*/ 377040 w 380092"/>
                <a:gd name="connsiteY1" fmla="*/ -975 h 103124"/>
                <a:gd name="connsiteX2" fmla="*/ 377040 w 380092"/>
                <a:gd name="connsiteY2" fmla="*/ 102149 h 103124"/>
                <a:gd name="connsiteX3" fmla="*/ -3052 w 380092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975"/>
                  </a:moveTo>
                  <a:lnTo>
                    <a:pt x="377040" y="-975"/>
                  </a:lnTo>
                  <a:lnTo>
                    <a:pt x="377040" y="102149"/>
                  </a:lnTo>
                  <a:lnTo>
                    <a:pt x="-3052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9E7E4F0-B99D-4FA2-4AAC-F2EBFF94F393}"/>
                </a:ext>
              </a:extLst>
            </p:cNvPr>
            <p:cNvSpPr/>
            <p:nvPr/>
          </p:nvSpPr>
          <p:spPr>
            <a:xfrm flipV="1">
              <a:off x="6348949" y="4914856"/>
              <a:ext cx="190056" cy="103124"/>
            </a:xfrm>
            <a:custGeom>
              <a:avLst/>
              <a:gdLst>
                <a:gd name="connsiteX0" fmla="*/ -3379 w 190056"/>
                <a:gd name="connsiteY0" fmla="*/ -975 h 103124"/>
                <a:gd name="connsiteX1" fmla="*/ 186678 w 190056"/>
                <a:gd name="connsiteY1" fmla="*/ -975 h 103124"/>
                <a:gd name="connsiteX2" fmla="*/ 186678 w 190056"/>
                <a:gd name="connsiteY2" fmla="*/ 102149 h 103124"/>
                <a:gd name="connsiteX3" fmla="*/ -3379 w 190056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975"/>
                  </a:moveTo>
                  <a:lnTo>
                    <a:pt x="186678" y="-975"/>
                  </a:lnTo>
                  <a:lnTo>
                    <a:pt x="186678" y="102149"/>
                  </a:lnTo>
                  <a:lnTo>
                    <a:pt x="-3379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568D660-E61B-8D33-A167-9EC95B022534}"/>
                </a:ext>
              </a:extLst>
            </p:cNvPr>
            <p:cNvSpPr/>
            <p:nvPr/>
          </p:nvSpPr>
          <p:spPr>
            <a:xfrm flipV="1">
              <a:off x="6220779" y="4914855"/>
              <a:ext cx="66292" cy="103125"/>
            </a:xfrm>
            <a:custGeom>
              <a:avLst/>
              <a:gdLst>
                <a:gd name="connsiteX0" fmla="*/ 63093 w 66292"/>
                <a:gd name="connsiteY0" fmla="*/ -975 h 103125"/>
                <a:gd name="connsiteX1" fmla="*/ 45690 w 66292"/>
                <a:gd name="connsiteY1" fmla="*/ -975 h 103125"/>
                <a:gd name="connsiteX2" fmla="*/ 44897 w 66292"/>
                <a:gd name="connsiteY2" fmla="*/ 85642 h 103125"/>
                <a:gd name="connsiteX3" fmla="*/ -3200 w 66292"/>
                <a:gd name="connsiteY3" fmla="*/ 85679 h 103125"/>
                <a:gd name="connsiteX4" fmla="*/ -3200 w 66292"/>
                <a:gd name="connsiteY4" fmla="*/ 102150 h 103125"/>
                <a:gd name="connsiteX5" fmla="*/ 63093 w 66292"/>
                <a:gd name="connsiteY5" fmla="*/ 102150 h 103125"/>
                <a:gd name="connsiteX6" fmla="*/ 63093 w 66292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975"/>
                  </a:moveTo>
                  <a:lnTo>
                    <a:pt x="45690" y="-975"/>
                  </a:lnTo>
                  <a:lnTo>
                    <a:pt x="44897" y="85642"/>
                  </a:lnTo>
                  <a:lnTo>
                    <a:pt x="-3200" y="85679"/>
                  </a:lnTo>
                  <a:lnTo>
                    <a:pt x="-3200" y="102150"/>
                  </a:lnTo>
                  <a:lnTo>
                    <a:pt x="63093" y="102150"/>
                  </a:lnTo>
                  <a:lnTo>
                    <a:pt x="63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E523EA5-C812-53C4-E510-1535C308E6A3}"/>
                </a:ext>
              </a:extLst>
            </p:cNvPr>
            <p:cNvSpPr/>
            <p:nvPr/>
          </p:nvSpPr>
          <p:spPr>
            <a:xfrm flipV="1">
              <a:off x="6348949" y="4914855"/>
              <a:ext cx="188470" cy="103125"/>
            </a:xfrm>
            <a:custGeom>
              <a:avLst/>
              <a:gdLst>
                <a:gd name="connsiteX0" fmla="*/ 185093 w 188470"/>
                <a:gd name="connsiteY0" fmla="*/ -975 h 103125"/>
                <a:gd name="connsiteX1" fmla="*/ 165727 w 188470"/>
                <a:gd name="connsiteY1" fmla="*/ -975 h 103125"/>
                <a:gd name="connsiteX2" fmla="*/ 165727 w 188470"/>
                <a:gd name="connsiteY2" fmla="*/ 87163 h 103125"/>
                <a:gd name="connsiteX3" fmla="*/ -3378 w 188470"/>
                <a:gd name="connsiteY3" fmla="*/ 87163 h 103125"/>
                <a:gd name="connsiteX4" fmla="*/ -3378 w 188470"/>
                <a:gd name="connsiteY4" fmla="*/ 102150 h 103125"/>
                <a:gd name="connsiteX5" fmla="*/ 185093 w 188470"/>
                <a:gd name="connsiteY5" fmla="*/ 102150 h 103125"/>
                <a:gd name="connsiteX6" fmla="*/ 185093 w 188470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975"/>
                  </a:moveTo>
                  <a:lnTo>
                    <a:pt x="165727" y="-975"/>
                  </a:lnTo>
                  <a:lnTo>
                    <a:pt x="165727" y="87163"/>
                  </a:lnTo>
                  <a:lnTo>
                    <a:pt x="-3378" y="87163"/>
                  </a:lnTo>
                  <a:lnTo>
                    <a:pt x="-3378" y="102150"/>
                  </a:lnTo>
                  <a:lnTo>
                    <a:pt x="185093" y="102150"/>
                  </a:lnTo>
                  <a:lnTo>
                    <a:pt x="185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8D0251E-95AF-1BEE-254A-6FCAA9F5E70E}"/>
                </a:ext>
              </a:extLst>
            </p:cNvPr>
            <p:cNvSpPr/>
            <p:nvPr/>
          </p:nvSpPr>
          <p:spPr>
            <a:xfrm flipV="1">
              <a:off x="5906978" y="5092317"/>
              <a:ext cx="380092" cy="103128"/>
            </a:xfrm>
            <a:custGeom>
              <a:avLst/>
              <a:gdLst>
                <a:gd name="connsiteX0" fmla="*/ -3052 w 380092"/>
                <a:gd name="connsiteY0" fmla="*/ -757 h 103128"/>
                <a:gd name="connsiteX1" fmla="*/ 377040 w 380092"/>
                <a:gd name="connsiteY1" fmla="*/ -757 h 103128"/>
                <a:gd name="connsiteX2" fmla="*/ 377040 w 380092"/>
                <a:gd name="connsiteY2" fmla="*/ 102371 h 103128"/>
                <a:gd name="connsiteX3" fmla="*/ -3052 w 380092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757"/>
                  </a:moveTo>
                  <a:lnTo>
                    <a:pt x="377040" y="-757"/>
                  </a:lnTo>
                  <a:lnTo>
                    <a:pt x="377040" y="102371"/>
                  </a:lnTo>
                  <a:lnTo>
                    <a:pt x="-3052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2D02A7D-20BB-E22A-13BB-8D32CEF2DF01}"/>
                </a:ext>
              </a:extLst>
            </p:cNvPr>
            <p:cNvSpPr/>
            <p:nvPr/>
          </p:nvSpPr>
          <p:spPr>
            <a:xfrm flipV="1">
              <a:off x="6348949" y="5092317"/>
              <a:ext cx="190056" cy="103128"/>
            </a:xfrm>
            <a:custGeom>
              <a:avLst/>
              <a:gdLst>
                <a:gd name="connsiteX0" fmla="*/ -3379 w 190056"/>
                <a:gd name="connsiteY0" fmla="*/ -757 h 103128"/>
                <a:gd name="connsiteX1" fmla="*/ 186678 w 190056"/>
                <a:gd name="connsiteY1" fmla="*/ -757 h 103128"/>
                <a:gd name="connsiteX2" fmla="*/ 186678 w 190056"/>
                <a:gd name="connsiteY2" fmla="*/ 102371 h 103128"/>
                <a:gd name="connsiteX3" fmla="*/ -3379 w 190056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757"/>
                  </a:moveTo>
                  <a:lnTo>
                    <a:pt x="186678" y="-757"/>
                  </a:lnTo>
                  <a:lnTo>
                    <a:pt x="186678" y="102371"/>
                  </a:lnTo>
                  <a:lnTo>
                    <a:pt x="-3379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37DCDB-8C07-7E52-CE05-79BFFF8D3BA9}"/>
                </a:ext>
              </a:extLst>
            </p:cNvPr>
            <p:cNvSpPr/>
            <p:nvPr/>
          </p:nvSpPr>
          <p:spPr>
            <a:xfrm flipV="1">
              <a:off x="6220779" y="5092320"/>
              <a:ext cx="66292" cy="103125"/>
            </a:xfrm>
            <a:custGeom>
              <a:avLst/>
              <a:gdLst>
                <a:gd name="connsiteX0" fmla="*/ 63093 w 66292"/>
                <a:gd name="connsiteY0" fmla="*/ -757 h 103125"/>
                <a:gd name="connsiteX1" fmla="*/ 45690 w 66292"/>
                <a:gd name="connsiteY1" fmla="*/ -757 h 103125"/>
                <a:gd name="connsiteX2" fmla="*/ 44897 w 66292"/>
                <a:gd name="connsiteY2" fmla="*/ 85860 h 103125"/>
                <a:gd name="connsiteX3" fmla="*/ -3200 w 66292"/>
                <a:gd name="connsiteY3" fmla="*/ 85897 h 103125"/>
                <a:gd name="connsiteX4" fmla="*/ -3200 w 66292"/>
                <a:gd name="connsiteY4" fmla="*/ 102368 h 103125"/>
                <a:gd name="connsiteX5" fmla="*/ 63093 w 66292"/>
                <a:gd name="connsiteY5" fmla="*/ 102368 h 103125"/>
                <a:gd name="connsiteX6" fmla="*/ 63093 w 66292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757"/>
                  </a:moveTo>
                  <a:lnTo>
                    <a:pt x="45690" y="-757"/>
                  </a:lnTo>
                  <a:lnTo>
                    <a:pt x="44897" y="85860"/>
                  </a:lnTo>
                  <a:lnTo>
                    <a:pt x="-3200" y="85897"/>
                  </a:lnTo>
                  <a:lnTo>
                    <a:pt x="-3200" y="102368"/>
                  </a:lnTo>
                  <a:lnTo>
                    <a:pt x="63093" y="102368"/>
                  </a:lnTo>
                  <a:lnTo>
                    <a:pt x="63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7DBA7C8-1F91-2EBF-9C06-FA919B941DFF}"/>
                </a:ext>
              </a:extLst>
            </p:cNvPr>
            <p:cNvSpPr/>
            <p:nvPr/>
          </p:nvSpPr>
          <p:spPr>
            <a:xfrm flipV="1">
              <a:off x="6348949" y="5092320"/>
              <a:ext cx="188470" cy="103125"/>
            </a:xfrm>
            <a:custGeom>
              <a:avLst/>
              <a:gdLst>
                <a:gd name="connsiteX0" fmla="*/ 185093 w 188470"/>
                <a:gd name="connsiteY0" fmla="*/ -757 h 103125"/>
                <a:gd name="connsiteX1" fmla="*/ 165727 w 188470"/>
                <a:gd name="connsiteY1" fmla="*/ -757 h 103125"/>
                <a:gd name="connsiteX2" fmla="*/ 165727 w 188470"/>
                <a:gd name="connsiteY2" fmla="*/ 87390 h 103125"/>
                <a:gd name="connsiteX3" fmla="*/ -3378 w 188470"/>
                <a:gd name="connsiteY3" fmla="*/ 87390 h 103125"/>
                <a:gd name="connsiteX4" fmla="*/ -3378 w 188470"/>
                <a:gd name="connsiteY4" fmla="*/ 102368 h 103125"/>
                <a:gd name="connsiteX5" fmla="*/ 185093 w 188470"/>
                <a:gd name="connsiteY5" fmla="*/ 102368 h 103125"/>
                <a:gd name="connsiteX6" fmla="*/ 185093 w 188470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757"/>
                  </a:moveTo>
                  <a:lnTo>
                    <a:pt x="165727" y="-757"/>
                  </a:lnTo>
                  <a:lnTo>
                    <a:pt x="165727" y="87390"/>
                  </a:lnTo>
                  <a:lnTo>
                    <a:pt x="-3378" y="87390"/>
                  </a:lnTo>
                  <a:lnTo>
                    <a:pt x="-3378" y="102368"/>
                  </a:lnTo>
                  <a:lnTo>
                    <a:pt x="185093" y="102368"/>
                  </a:lnTo>
                  <a:lnTo>
                    <a:pt x="185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9B4AB60-AF04-B8B9-8069-9E0F36990486}"/>
                </a:ext>
              </a:extLst>
            </p:cNvPr>
            <p:cNvSpPr/>
            <p:nvPr/>
          </p:nvSpPr>
          <p:spPr>
            <a:xfrm flipV="1">
              <a:off x="5753276" y="2981684"/>
              <a:ext cx="46354" cy="74228"/>
            </a:xfrm>
            <a:custGeom>
              <a:avLst/>
              <a:gdLst>
                <a:gd name="connsiteX0" fmla="*/ 43604 w 46354"/>
                <a:gd name="connsiteY0" fmla="*/ -3370 h 74228"/>
                <a:gd name="connsiteX1" fmla="*/ -2751 w 46354"/>
                <a:gd name="connsiteY1" fmla="*/ -3370 h 74228"/>
                <a:gd name="connsiteX2" fmla="*/ -2751 w 46354"/>
                <a:gd name="connsiteY2" fmla="*/ 70859 h 74228"/>
                <a:gd name="connsiteX3" fmla="*/ 43604 w 46354"/>
                <a:gd name="connsiteY3" fmla="*/ 70859 h 74228"/>
                <a:gd name="connsiteX4" fmla="*/ 43604 w 46354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370"/>
                  </a:moveTo>
                  <a:lnTo>
                    <a:pt x="-2751" y="-3370"/>
                  </a:lnTo>
                  <a:lnTo>
                    <a:pt x="-2751" y="70859"/>
                  </a:lnTo>
                  <a:lnTo>
                    <a:pt x="43604" y="70859"/>
                  </a:lnTo>
                  <a:lnTo>
                    <a:pt x="43604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FD44089-AEA3-C539-E003-C14335749CD4}"/>
                </a:ext>
              </a:extLst>
            </p:cNvPr>
            <p:cNvSpPr/>
            <p:nvPr/>
          </p:nvSpPr>
          <p:spPr>
            <a:xfrm flipV="1">
              <a:off x="5753276" y="3154549"/>
              <a:ext cx="46354" cy="74228"/>
            </a:xfrm>
            <a:custGeom>
              <a:avLst/>
              <a:gdLst>
                <a:gd name="connsiteX0" fmla="*/ 43604 w 46354"/>
                <a:gd name="connsiteY0" fmla="*/ -3157 h 74228"/>
                <a:gd name="connsiteX1" fmla="*/ -2751 w 46354"/>
                <a:gd name="connsiteY1" fmla="*/ -3157 h 74228"/>
                <a:gd name="connsiteX2" fmla="*/ -2751 w 46354"/>
                <a:gd name="connsiteY2" fmla="*/ 71071 h 74228"/>
                <a:gd name="connsiteX3" fmla="*/ 43604 w 46354"/>
                <a:gd name="connsiteY3" fmla="*/ 71071 h 74228"/>
                <a:gd name="connsiteX4" fmla="*/ 43604 w 46354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157"/>
                  </a:moveTo>
                  <a:lnTo>
                    <a:pt x="-2751" y="-3157"/>
                  </a:lnTo>
                  <a:lnTo>
                    <a:pt x="-2751" y="71071"/>
                  </a:lnTo>
                  <a:lnTo>
                    <a:pt x="43604" y="71071"/>
                  </a:lnTo>
                  <a:lnTo>
                    <a:pt x="43604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4FCC4DC-96E2-D0D7-C300-3B072184B724}"/>
                </a:ext>
              </a:extLst>
            </p:cNvPr>
            <p:cNvSpPr/>
            <p:nvPr/>
          </p:nvSpPr>
          <p:spPr>
            <a:xfrm flipV="1">
              <a:off x="5753276" y="3329387"/>
              <a:ext cx="46354" cy="74228"/>
            </a:xfrm>
            <a:custGeom>
              <a:avLst/>
              <a:gdLst>
                <a:gd name="connsiteX0" fmla="*/ 43604 w 46354"/>
                <a:gd name="connsiteY0" fmla="*/ -2943 h 74228"/>
                <a:gd name="connsiteX1" fmla="*/ -2751 w 46354"/>
                <a:gd name="connsiteY1" fmla="*/ -2943 h 74228"/>
                <a:gd name="connsiteX2" fmla="*/ -2751 w 46354"/>
                <a:gd name="connsiteY2" fmla="*/ 71286 h 74228"/>
                <a:gd name="connsiteX3" fmla="*/ 43604 w 46354"/>
                <a:gd name="connsiteY3" fmla="*/ 71286 h 74228"/>
                <a:gd name="connsiteX4" fmla="*/ 43604 w 46354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943"/>
                  </a:moveTo>
                  <a:lnTo>
                    <a:pt x="-2751" y="-2943"/>
                  </a:lnTo>
                  <a:lnTo>
                    <a:pt x="-2751" y="71286"/>
                  </a:lnTo>
                  <a:lnTo>
                    <a:pt x="43604" y="71286"/>
                  </a:lnTo>
                  <a:lnTo>
                    <a:pt x="43604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593B2D4-B440-5905-49A9-A8124DE93A1F}"/>
                </a:ext>
              </a:extLst>
            </p:cNvPr>
            <p:cNvSpPr/>
            <p:nvPr/>
          </p:nvSpPr>
          <p:spPr>
            <a:xfrm flipV="1">
              <a:off x="5753276" y="3504225"/>
              <a:ext cx="46354" cy="74228"/>
            </a:xfrm>
            <a:custGeom>
              <a:avLst/>
              <a:gdLst>
                <a:gd name="connsiteX0" fmla="*/ 43604 w 46354"/>
                <a:gd name="connsiteY0" fmla="*/ -2728 h 74228"/>
                <a:gd name="connsiteX1" fmla="*/ -2751 w 46354"/>
                <a:gd name="connsiteY1" fmla="*/ -2728 h 74228"/>
                <a:gd name="connsiteX2" fmla="*/ -2751 w 46354"/>
                <a:gd name="connsiteY2" fmla="*/ 71501 h 74228"/>
                <a:gd name="connsiteX3" fmla="*/ 43604 w 46354"/>
                <a:gd name="connsiteY3" fmla="*/ 71501 h 74228"/>
                <a:gd name="connsiteX4" fmla="*/ 43604 w 46354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728"/>
                  </a:moveTo>
                  <a:lnTo>
                    <a:pt x="-2751" y="-2728"/>
                  </a:lnTo>
                  <a:lnTo>
                    <a:pt x="-2751" y="71501"/>
                  </a:lnTo>
                  <a:lnTo>
                    <a:pt x="43604" y="71501"/>
                  </a:lnTo>
                  <a:lnTo>
                    <a:pt x="43604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9F6E37B-8923-812C-F378-CF8BA9CBC529}"/>
                </a:ext>
              </a:extLst>
            </p:cNvPr>
            <p:cNvSpPr/>
            <p:nvPr/>
          </p:nvSpPr>
          <p:spPr>
            <a:xfrm flipV="1">
              <a:off x="5753276" y="3679062"/>
              <a:ext cx="46354" cy="74228"/>
            </a:xfrm>
            <a:custGeom>
              <a:avLst/>
              <a:gdLst>
                <a:gd name="connsiteX0" fmla="*/ 43604 w 46354"/>
                <a:gd name="connsiteY0" fmla="*/ -2513 h 74228"/>
                <a:gd name="connsiteX1" fmla="*/ -2751 w 46354"/>
                <a:gd name="connsiteY1" fmla="*/ -2513 h 74228"/>
                <a:gd name="connsiteX2" fmla="*/ -2751 w 46354"/>
                <a:gd name="connsiteY2" fmla="*/ 71716 h 74228"/>
                <a:gd name="connsiteX3" fmla="*/ 43604 w 46354"/>
                <a:gd name="connsiteY3" fmla="*/ 71716 h 74228"/>
                <a:gd name="connsiteX4" fmla="*/ 43604 w 46354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513"/>
                  </a:moveTo>
                  <a:lnTo>
                    <a:pt x="-2751" y="-2513"/>
                  </a:lnTo>
                  <a:lnTo>
                    <a:pt x="-2751" y="71716"/>
                  </a:lnTo>
                  <a:lnTo>
                    <a:pt x="43604" y="71716"/>
                  </a:lnTo>
                  <a:lnTo>
                    <a:pt x="43604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3859639-FAAC-2728-EBDC-5F426D126E03}"/>
                </a:ext>
              </a:extLst>
            </p:cNvPr>
            <p:cNvSpPr/>
            <p:nvPr/>
          </p:nvSpPr>
          <p:spPr>
            <a:xfrm flipV="1">
              <a:off x="5753276" y="3853900"/>
              <a:ext cx="46354" cy="74228"/>
            </a:xfrm>
            <a:custGeom>
              <a:avLst/>
              <a:gdLst>
                <a:gd name="connsiteX0" fmla="*/ 43604 w 46354"/>
                <a:gd name="connsiteY0" fmla="*/ -2298 h 74228"/>
                <a:gd name="connsiteX1" fmla="*/ -2751 w 46354"/>
                <a:gd name="connsiteY1" fmla="*/ -2298 h 74228"/>
                <a:gd name="connsiteX2" fmla="*/ -2751 w 46354"/>
                <a:gd name="connsiteY2" fmla="*/ 71931 h 74228"/>
                <a:gd name="connsiteX3" fmla="*/ 43604 w 46354"/>
                <a:gd name="connsiteY3" fmla="*/ 71931 h 74228"/>
                <a:gd name="connsiteX4" fmla="*/ 43604 w 46354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298"/>
                  </a:moveTo>
                  <a:lnTo>
                    <a:pt x="-2751" y="-2298"/>
                  </a:lnTo>
                  <a:lnTo>
                    <a:pt x="-2751" y="71931"/>
                  </a:lnTo>
                  <a:lnTo>
                    <a:pt x="43604" y="71931"/>
                  </a:lnTo>
                  <a:lnTo>
                    <a:pt x="43604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B006891-E048-1F99-0298-D531FAC3ED70}"/>
                </a:ext>
              </a:extLst>
            </p:cNvPr>
            <p:cNvSpPr/>
            <p:nvPr/>
          </p:nvSpPr>
          <p:spPr>
            <a:xfrm flipV="1">
              <a:off x="5753276" y="4028738"/>
              <a:ext cx="46354" cy="74228"/>
            </a:xfrm>
            <a:custGeom>
              <a:avLst/>
              <a:gdLst>
                <a:gd name="connsiteX0" fmla="*/ 43604 w 46354"/>
                <a:gd name="connsiteY0" fmla="*/ -2083 h 74228"/>
                <a:gd name="connsiteX1" fmla="*/ -2751 w 46354"/>
                <a:gd name="connsiteY1" fmla="*/ -2083 h 74228"/>
                <a:gd name="connsiteX2" fmla="*/ -2751 w 46354"/>
                <a:gd name="connsiteY2" fmla="*/ 72146 h 74228"/>
                <a:gd name="connsiteX3" fmla="*/ 43604 w 46354"/>
                <a:gd name="connsiteY3" fmla="*/ 72146 h 74228"/>
                <a:gd name="connsiteX4" fmla="*/ 43604 w 46354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083"/>
                  </a:moveTo>
                  <a:lnTo>
                    <a:pt x="-2751" y="-2083"/>
                  </a:lnTo>
                  <a:lnTo>
                    <a:pt x="-2751" y="72146"/>
                  </a:lnTo>
                  <a:lnTo>
                    <a:pt x="43604" y="72146"/>
                  </a:lnTo>
                  <a:lnTo>
                    <a:pt x="43604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C3FBB49-7C0D-44AD-9B83-3F858051C134}"/>
                </a:ext>
              </a:extLst>
            </p:cNvPr>
            <p:cNvSpPr/>
            <p:nvPr/>
          </p:nvSpPr>
          <p:spPr>
            <a:xfrm flipV="1">
              <a:off x="5753276" y="4203576"/>
              <a:ext cx="46354" cy="74228"/>
            </a:xfrm>
            <a:custGeom>
              <a:avLst/>
              <a:gdLst>
                <a:gd name="connsiteX0" fmla="*/ 43604 w 46354"/>
                <a:gd name="connsiteY0" fmla="*/ -1868 h 74228"/>
                <a:gd name="connsiteX1" fmla="*/ -2751 w 46354"/>
                <a:gd name="connsiteY1" fmla="*/ -1868 h 74228"/>
                <a:gd name="connsiteX2" fmla="*/ -2751 w 46354"/>
                <a:gd name="connsiteY2" fmla="*/ 72361 h 74228"/>
                <a:gd name="connsiteX3" fmla="*/ 43604 w 46354"/>
                <a:gd name="connsiteY3" fmla="*/ 72361 h 74228"/>
                <a:gd name="connsiteX4" fmla="*/ 43604 w 46354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868"/>
                  </a:moveTo>
                  <a:lnTo>
                    <a:pt x="-2751" y="-1868"/>
                  </a:lnTo>
                  <a:lnTo>
                    <a:pt x="-2751" y="72361"/>
                  </a:lnTo>
                  <a:lnTo>
                    <a:pt x="43604" y="72361"/>
                  </a:lnTo>
                  <a:lnTo>
                    <a:pt x="43604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E0D81C3-2809-AE44-AFD6-5449994C3413}"/>
                </a:ext>
              </a:extLst>
            </p:cNvPr>
            <p:cNvSpPr/>
            <p:nvPr/>
          </p:nvSpPr>
          <p:spPr>
            <a:xfrm flipV="1">
              <a:off x="5753276" y="4378416"/>
              <a:ext cx="46354" cy="74226"/>
            </a:xfrm>
            <a:custGeom>
              <a:avLst/>
              <a:gdLst>
                <a:gd name="connsiteX0" fmla="*/ -2751 w 46354"/>
                <a:gd name="connsiteY0" fmla="*/ -1653 h 74226"/>
                <a:gd name="connsiteX1" fmla="*/ 43603 w 46354"/>
                <a:gd name="connsiteY1" fmla="*/ -1653 h 74226"/>
                <a:gd name="connsiteX2" fmla="*/ 43603 w 46354"/>
                <a:gd name="connsiteY2" fmla="*/ 72574 h 74226"/>
                <a:gd name="connsiteX3" fmla="*/ -2751 w 46354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6">
                  <a:moveTo>
                    <a:pt x="-2751" y="-1653"/>
                  </a:moveTo>
                  <a:lnTo>
                    <a:pt x="43603" y="-1653"/>
                  </a:lnTo>
                  <a:lnTo>
                    <a:pt x="43603" y="72574"/>
                  </a:lnTo>
                  <a:lnTo>
                    <a:pt x="-2751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5922780-A172-3488-0D7C-59ABFDAA3E63}"/>
                </a:ext>
              </a:extLst>
            </p:cNvPr>
            <p:cNvSpPr/>
            <p:nvPr/>
          </p:nvSpPr>
          <p:spPr>
            <a:xfrm flipV="1">
              <a:off x="5753276" y="4553251"/>
              <a:ext cx="46354" cy="74229"/>
            </a:xfrm>
            <a:custGeom>
              <a:avLst/>
              <a:gdLst>
                <a:gd name="connsiteX0" fmla="*/ -2751 w 46354"/>
                <a:gd name="connsiteY0" fmla="*/ -1438 h 74229"/>
                <a:gd name="connsiteX1" fmla="*/ 43603 w 46354"/>
                <a:gd name="connsiteY1" fmla="*/ -1438 h 74229"/>
                <a:gd name="connsiteX2" fmla="*/ 43603 w 46354"/>
                <a:gd name="connsiteY2" fmla="*/ 72792 h 74229"/>
                <a:gd name="connsiteX3" fmla="*/ -2751 w 46354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438"/>
                  </a:moveTo>
                  <a:lnTo>
                    <a:pt x="43603" y="-1438"/>
                  </a:lnTo>
                  <a:lnTo>
                    <a:pt x="43603" y="72792"/>
                  </a:lnTo>
                  <a:lnTo>
                    <a:pt x="-2751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46AF7B3-EF57-C9ED-E731-6F418C0A5AF2}"/>
                </a:ext>
              </a:extLst>
            </p:cNvPr>
            <p:cNvSpPr/>
            <p:nvPr/>
          </p:nvSpPr>
          <p:spPr>
            <a:xfrm flipV="1">
              <a:off x="5753276" y="4728088"/>
              <a:ext cx="46354" cy="74229"/>
            </a:xfrm>
            <a:custGeom>
              <a:avLst/>
              <a:gdLst>
                <a:gd name="connsiteX0" fmla="*/ -2751 w 46354"/>
                <a:gd name="connsiteY0" fmla="*/ -1223 h 74229"/>
                <a:gd name="connsiteX1" fmla="*/ 43603 w 46354"/>
                <a:gd name="connsiteY1" fmla="*/ -1223 h 74229"/>
                <a:gd name="connsiteX2" fmla="*/ 43603 w 46354"/>
                <a:gd name="connsiteY2" fmla="*/ 73007 h 74229"/>
                <a:gd name="connsiteX3" fmla="*/ -2751 w 46354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223"/>
                  </a:moveTo>
                  <a:lnTo>
                    <a:pt x="43603" y="-1223"/>
                  </a:lnTo>
                  <a:lnTo>
                    <a:pt x="43603" y="73007"/>
                  </a:lnTo>
                  <a:lnTo>
                    <a:pt x="-2751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CF26464-5092-EA57-4A99-5F2F35C1950F}"/>
                </a:ext>
              </a:extLst>
            </p:cNvPr>
            <p:cNvSpPr/>
            <p:nvPr/>
          </p:nvSpPr>
          <p:spPr>
            <a:xfrm flipV="1">
              <a:off x="5753276" y="4902927"/>
              <a:ext cx="46354" cy="74228"/>
            </a:xfrm>
            <a:custGeom>
              <a:avLst/>
              <a:gdLst>
                <a:gd name="connsiteX0" fmla="*/ 43604 w 46354"/>
                <a:gd name="connsiteY0" fmla="*/ -1008 h 74228"/>
                <a:gd name="connsiteX1" fmla="*/ -2751 w 46354"/>
                <a:gd name="connsiteY1" fmla="*/ -1008 h 74228"/>
                <a:gd name="connsiteX2" fmla="*/ -2751 w 46354"/>
                <a:gd name="connsiteY2" fmla="*/ 73221 h 74228"/>
                <a:gd name="connsiteX3" fmla="*/ 43604 w 46354"/>
                <a:gd name="connsiteY3" fmla="*/ 73221 h 74228"/>
                <a:gd name="connsiteX4" fmla="*/ 43604 w 46354"/>
                <a:gd name="connsiteY4" fmla="*/ -100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008"/>
                  </a:moveTo>
                  <a:lnTo>
                    <a:pt x="-2751" y="-1008"/>
                  </a:lnTo>
                  <a:lnTo>
                    <a:pt x="-2751" y="73221"/>
                  </a:lnTo>
                  <a:lnTo>
                    <a:pt x="43604" y="73221"/>
                  </a:lnTo>
                  <a:lnTo>
                    <a:pt x="43604" y="-100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FF17695-CB23-2746-4C20-F7EACB8C6E05}"/>
                </a:ext>
              </a:extLst>
            </p:cNvPr>
            <p:cNvSpPr/>
            <p:nvPr/>
          </p:nvSpPr>
          <p:spPr>
            <a:xfrm flipV="1">
              <a:off x="5678024" y="2981684"/>
              <a:ext cx="46345" cy="74228"/>
            </a:xfrm>
            <a:custGeom>
              <a:avLst/>
              <a:gdLst>
                <a:gd name="connsiteX0" fmla="*/ 43665 w 46345"/>
                <a:gd name="connsiteY0" fmla="*/ -3370 h 74228"/>
                <a:gd name="connsiteX1" fmla="*/ -2680 w 46345"/>
                <a:gd name="connsiteY1" fmla="*/ -3370 h 74228"/>
                <a:gd name="connsiteX2" fmla="*/ -2680 w 46345"/>
                <a:gd name="connsiteY2" fmla="*/ 70859 h 74228"/>
                <a:gd name="connsiteX3" fmla="*/ 43665 w 46345"/>
                <a:gd name="connsiteY3" fmla="*/ 70859 h 74228"/>
                <a:gd name="connsiteX4" fmla="*/ 43665 w 46345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370"/>
                  </a:moveTo>
                  <a:lnTo>
                    <a:pt x="-2680" y="-3370"/>
                  </a:lnTo>
                  <a:lnTo>
                    <a:pt x="-2680" y="70859"/>
                  </a:lnTo>
                  <a:lnTo>
                    <a:pt x="43665" y="70859"/>
                  </a:lnTo>
                  <a:lnTo>
                    <a:pt x="43665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48A00B6-D928-CAA0-AB88-43B7CCE2C006}"/>
                </a:ext>
              </a:extLst>
            </p:cNvPr>
            <p:cNvSpPr/>
            <p:nvPr/>
          </p:nvSpPr>
          <p:spPr>
            <a:xfrm flipV="1">
              <a:off x="5678024" y="3154549"/>
              <a:ext cx="46345" cy="74228"/>
            </a:xfrm>
            <a:custGeom>
              <a:avLst/>
              <a:gdLst>
                <a:gd name="connsiteX0" fmla="*/ 43665 w 46345"/>
                <a:gd name="connsiteY0" fmla="*/ -3157 h 74228"/>
                <a:gd name="connsiteX1" fmla="*/ -2680 w 46345"/>
                <a:gd name="connsiteY1" fmla="*/ -3157 h 74228"/>
                <a:gd name="connsiteX2" fmla="*/ -2680 w 46345"/>
                <a:gd name="connsiteY2" fmla="*/ 71071 h 74228"/>
                <a:gd name="connsiteX3" fmla="*/ 43665 w 46345"/>
                <a:gd name="connsiteY3" fmla="*/ 71071 h 74228"/>
                <a:gd name="connsiteX4" fmla="*/ 43665 w 46345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157"/>
                  </a:moveTo>
                  <a:lnTo>
                    <a:pt x="-2680" y="-3157"/>
                  </a:lnTo>
                  <a:lnTo>
                    <a:pt x="-2680" y="71071"/>
                  </a:lnTo>
                  <a:lnTo>
                    <a:pt x="43665" y="71071"/>
                  </a:lnTo>
                  <a:lnTo>
                    <a:pt x="43665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D053B6B-5637-ACBF-6CC3-E28B399107E0}"/>
                </a:ext>
              </a:extLst>
            </p:cNvPr>
            <p:cNvSpPr/>
            <p:nvPr/>
          </p:nvSpPr>
          <p:spPr>
            <a:xfrm flipV="1">
              <a:off x="5678024" y="3329387"/>
              <a:ext cx="46345" cy="74228"/>
            </a:xfrm>
            <a:custGeom>
              <a:avLst/>
              <a:gdLst>
                <a:gd name="connsiteX0" fmla="*/ 43665 w 46345"/>
                <a:gd name="connsiteY0" fmla="*/ -2943 h 74228"/>
                <a:gd name="connsiteX1" fmla="*/ -2680 w 46345"/>
                <a:gd name="connsiteY1" fmla="*/ -2943 h 74228"/>
                <a:gd name="connsiteX2" fmla="*/ -2680 w 46345"/>
                <a:gd name="connsiteY2" fmla="*/ 71286 h 74228"/>
                <a:gd name="connsiteX3" fmla="*/ 43665 w 46345"/>
                <a:gd name="connsiteY3" fmla="*/ 71286 h 74228"/>
                <a:gd name="connsiteX4" fmla="*/ 43665 w 46345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943"/>
                  </a:moveTo>
                  <a:lnTo>
                    <a:pt x="-2680" y="-2943"/>
                  </a:lnTo>
                  <a:lnTo>
                    <a:pt x="-2680" y="71286"/>
                  </a:lnTo>
                  <a:lnTo>
                    <a:pt x="43665" y="71286"/>
                  </a:lnTo>
                  <a:lnTo>
                    <a:pt x="43665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63837D5-8C8C-EB17-E949-EA4881971F28}"/>
                </a:ext>
              </a:extLst>
            </p:cNvPr>
            <p:cNvSpPr/>
            <p:nvPr/>
          </p:nvSpPr>
          <p:spPr>
            <a:xfrm flipV="1">
              <a:off x="5678024" y="3504225"/>
              <a:ext cx="46345" cy="74228"/>
            </a:xfrm>
            <a:custGeom>
              <a:avLst/>
              <a:gdLst>
                <a:gd name="connsiteX0" fmla="*/ 43665 w 46345"/>
                <a:gd name="connsiteY0" fmla="*/ -2728 h 74228"/>
                <a:gd name="connsiteX1" fmla="*/ -2680 w 46345"/>
                <a:gd name="connsiteY1" fmla="*/ -2728 h 74228"/>
                <a:gd name="connsiteX2" fmla="*/ -2680 w 46345"/>
                <a:gd name="connsiteY2" fmla="*/ 71501 h 74228"/>
                <a:gd name="connsiteX3" fmla="*/ 43665 w 46345"/>
                <a:gd name="connsiteY3" fmla="*/ 71501 h 74228"/>
                <a:gd name="connsiteX4" fmla="*/ 43665 w 46345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728"/>
                  </a:moveTo>
                  <a:lnTo>
                    <a:pt x="-2680" y="-2728"/>
                  </a:lnTo>
                  <a:lnTo>
                    <a:pt x="-2680" y="71501"/>
                  </a:lnTo>
                  <a:lnTo>
                    <a:pt x="43665" y="71501"/>
                  </a:lnTo>
                  <a:lnTo>
                    <a:pt x="43665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507D481-3EFF-0610-2362-38B809B7DE48}"/>
                </a:ext>
              </a:extLst>
            </p:cNvPr>
            <p:cNvSpPr/>
            <p:nvPr/>
          </p:nvSpPr>
          <p:spPr>
            <a:xfrm flipV="1">
              <a:off x="5678024" y="3679062"/>
              <a:ext cx="46345" cy="74228"/>
            </a:xfrm>
            <a:custGeom>
              <a:avLst/>
              <a:gdLst>
                <a:gd name="connsiteX0" fmla="*/ 43665 w 46345"/>
                <a:gd name="connsiteY0" fmla="*/ -2513 h 74228"/>
                <a:gd name="connsiteX1" fmla="*/ -2680 w 46345"/>
                <a:gd name="connsiteY1" fmla="*/ -2513 h 74228"/>
                <a:gd name="connsiteX2" fmla="*/ -2680 w 46345"/>
                <a:gd name="connsiteY2" fmla="*/ 71716 h 74228"/>
                <a:gd name="connsiteX3" fmla="*/ 43665 w 46345"/>
                <a:gd name="connsiteY3" fmla="*/ 71716 h 74228"/>
                <a:gd name="connsiteX4" fmla="*/ 43665 w 46345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513"/>
                  </a:moveTo>
                  <a:lnTo>
                    <a:pt x="-2680" y="-2513"/>
                  </a:lnTo>
                  <a:lnTo>
                    <a:pt x="-2680" y="71716"/>
                  </a:lnTo>
                  <a:lnTo>
                    <a:pt x="43665" y="71716"/>
                  </a:lnTo>
                  <a:lnTo>
                    <a:pt x="43665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9D1BE5C-CF28-F0FA-C12B-3C93683C7821}"/>
                </a:ext>
              </a:extLst>
            </p:cNvPr>
            <p:cNvSpPr/>
            <p:nvPr/>
          </p:nvSpPr>
          <p:spPr>
            <a:xfrm flipV="1">
              <a:off x="5678024" y="3853900"/>
              <a:ext cx="46345" cy="74228"/>
            </a:xfrm>
            <a:custGeom>
              <a:avLst/>
              <a:gdLst>
                <a:gd name="connsiteX0" fmla="*/ 43665 w 46345"/>
                <a:gd name="connsiteY0" fmla="*/ -2298 h 74228"/>
                <a:gd name="connsiteX1" fmla="*/ -2680 w 46345"/>
                <a:gd name="connsiteY1" fmla="*/ -2298 h 74228"/>
                <a:gd name="connsiteX2" fmla="*/ -2680 w 46345"/>
                <a:gd name="connsiteY2" fmla="*/ 71931 h 74228"/>
                <a:gd name="connsiteX3" fmla="*/ 43665 w 46345"/>
                <a:gd name="connsiteY3" fmla="*/ 71931 h 74228"/>
                <a:gd name="connsiteX4" fmla="*/ 43665 w 46345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298"/>
                  </a:moveTo>
                  <a:lnTo>
                    <a:pt x="-2680" y="-2298"/>
                  </a:lnTo>
                  <a:lnTo>
                    <a:pt x="-2680" y="71931"/>
                  </a:lnTo>
                  <a:lnTo>
                    <a:pt x="43665" y="71931"/>
                  </a:lnTo>
                  <a:lnTo>
                    <a:pt x="43665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7CBAD57-AD20-E658-4BF1-805520E7E99C}"/>
                </a:ext>
              </a:extLst>
            </p:cNvPr>
            <p:cNvSpPr/>
            <p:nvPr/>
          </p:nvSpPr>
          <p:spPr>
            <a:xfrm flipV="1">
              <a:off x="5678024" y="4028738"/>
              <a:ext cx="46345" cy="74228"/>
            </a:xfrm>
            <a:custGeom>
              <a:avLst/>
              <a:gdLst>
                <a:gd name="connsiteX0" fmla="*/ 43665 w 46345"/>
                <a:gd name="connsiteY0" fmla="*/ -2083 h 74228"/>
                <a:gd name="connsiteX1" fmla="*/ -2680 w 46345"/>
                <a:gd name="connsiteY1" fmla="*/ -2083 h 74228"/>
                <a:gd name="connsiteX2" fmla="*/ -2680 w 46345"/>
                <a:gd name="connsiteY2" fmla="*/ 72146 h 74228"/>
                <a:gd name="connsiteX3" fmla="*/ 43665 w 46345"/>
                <a:gd name="connsiteY3" fmla="*/ 72146 h 74228"/>
                <a:gd name="connsiteX4" fmla="*/ 43665 w 46345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083"/>
                  </a:moveTo>
                  <a:lnTo>
                    <a:pt x="-2680" y="-2083"/>
                  </a:lnTo>
                  <a:lnTo>
                    <a:pt x="-2680" y="72146"/>
                  </a:lnTo>
                  <a:lnTo>
                    <a:pt x="43665" y="72146"/>
                  </a:lnTo>
                  <a:lnTo>
                    <a:pt x="43665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16C6E6F-9211-9C9D-6188-B70816349056}"/>
                </a:ext>
              </a:extLst>
            </p:cNvPr>
            <p:cNvSpPr/>
            <p:nvPr/>
          </p:nvSpPr>
          <p:spPr>
            <a:xfrm flipV="1">
              <a:off x="5678024" y="4203576"/>
              <a:ext cx="46345" cy="74228"/>
            </a:xfrm>
            <a:custGeom>
              <a:avLst/>
              <a:gdLst>
                <a:gd name="connsiteX0" fmla="*/ 43665 w 46345"/>
                <a:gd name="connsiteY0" fmla="*/ -1868 h 74228"/>
                <a:gd name="connsiteX1" fmla="*/ -2680 w 46345"/>
                <a:gd name="connsiteY1" fmla="*/ -1868 h 74228"/>
                <a:gd name="connsiteX2" fmla="*/ -2680 w 46345"/>
                <a:gd name="connsiteY2" fmla="*/ 72361 h 74228"/>
                <a:gd name="connsiteX3" fmla="*/ 43665 w 46345"/>
                <a:gd name="connsiteY3" fmla="*/ 72361 h 74228"/>
                <a:gd name="connsiteX4" fmla="*/ 43665 w 46345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1868"/>
                  </a:moveTo>
                  <a:lnTo>
                    <a:pt x="-2680" y="-1868"/>
                  </a:lnTo>
                  <a:lnTo>
                    <a:pt x="-2680" y="72361"/>
                  </a:lnTo>
                  <a:lnTo>
                    <a:pt x="43665" y="72361"/>
                  </a:lnTo>
                  <a:lnTo>
                    <a:pt x="43665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D7E40FA-FBC6-967C-8954-2EAE7BD35ECC}"/>
                </a:ext>
              </a:extLst>
            </p:cNvPr>
            <p:cNvSpPr/>
            <p:nvPr/>
          </p:nvSpPr>
          <p:spPr>
            <a:xfrm flipV="1">
              <a:off x="5678024" y="4378416"/>
              <a:ext cx="46343" cy="74226"/>
            </a:xfrm>
            <a:custGeom>
              <a:avLst/>
              <a:gdLst>
                <a:gd name="connsiteX0" fmla="*/ -2680 w 46343"/>
                <a:gd name="connsiteY0" fmla="*/ -1653 h 74226"/>
                <a:gd name="connsiteX1" fmla="*/ 43663 w 46343"/>
                <a:gd name="connsiteY1" fmla="*/ -1653 h 74226"/>
                <a:gd name="connsiteX2" fmla="*/ 43663 w 46343"/>
                <a:gd name="connsiteY2" fmla="*/ 72574 h 74226"/>
                <a:gd name="connsiteX3" fmla="*/ -2680 w 46343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6">
                  <a:moveTo>
                    <a:pt x="-2680" y="-1653"/>
                  </a:moveTo>
                  <a:lnTo>
                    <a:pt x="43663" y="-1653"/>
                  </a:lnTo>
                  <a:lnTo>
                    <a:pt x="43663" y="72574"/>
                  </a:lnTo>
                  <a:lnTo>
                    <a:pt x="-2680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2F60802-25AC-8A2D-050C-E8F26560C48C}"/>
                </a:ext>
              </a:extLst>
            </p:cNvPr>
            <p:cNvSpPr/>
            <p:nvPr/>
          </p:nvSpPr>
          <p:spPr>
            <a:xfrm flipV="1">
              <a:off x="5678024" y="4553251"/>
              <a:ext cx="46343" cy="74229"/>
            </a:xfrm>
            <a:custGeom>
              <a:avLst/>
              <a:gdLst>
                <a:gd name="connsiteX0" fmla="*/ -2680 w 46343"/>
                <a:gd name="connsiteY0" fmla="*/ -1438 h 74229"/>
                <a:gd name="connsiteX1" fmla="*/ 43663 w 46343"/>
                <a:gd name="connsiteY1" fmla="*/ -1438 h 74229"/>
                <a:gd name="connsiteX2" fmla="*/ 43663 w 46343"/>
                <a:gd name="connsiteY2" fmla="*/ 72792 h 74229"/>
                <a:gd name="connsiteX3" fmla="*/ -2680 w 46343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438"/>
                  </a:moveTo>
                  <a:lnTo>
                    <a:pt x="43663" y="-1438"/>
                  </a:lnTo>
                  <a:lnTo>
                    <a:pt x="43663" y="72792"/>
                  </a:lnTo>
                  <a:lnTo>
                    <a:pt x="-2680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6AA3E28-9661-B1CE-988B-BD7D934FB3E6}"/>
                </a:ext>
              </a:extLst>
            </p:cNvPr>
            <p:cNvSpPr/>
            <p:nvPr/>
          </p:nvSpPr>
          <p:spPr>
            <a:xfrm flipV="1">
              <a:off x="5678024" y="4728088"/>
              <a:ext cx="46343" cy="74229"/>
            </a:xfrm>
            <a:custGeom>
              <a:avLst/>
              <a:gdLst>
                <a:gd name="connsiteX0" fmla="*/ -2680 w 46343"/>
                <a:gd name="connsiteY0" fmla="*/ -1223 h 74229"/>
                <a:gd name="connsiteX1" fmla="*/ 43663 w 46343"/>
                <a:gd name="connsiteY1" fmla="*/ -1223 h 74229"/>
                <a:gd name="connsiteX2" fmla="*/ 43663 w 46343"/>
                <a:gd name="connsiteY2" fmla="*/ 73007 h 74229"/>
                <a:gd name="connsiteX3" fmla="*/ -2680 w 46343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223"/>
                  </a:moveTo>
                  <a:lnTo>
                    <a:pt x="43663" y="-1223"/>
                  </a:lnTo>
                  <a:lnTo>
                    <a:pt x="43663" y="73007"/>
                  </a:lnTo>
                  <a:lnTo>
                    <a:pt x="-2680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9C9B6D-1100-3C6E-7615-3DC5D8F7818F}"/>
                </a:ext>
              </a:extLst>
            </p:cNvPr>
            <p:cNvSpPr/>
            <p:nvPr/>
          </p:nvSpPr>
          <p:spPr>
            <a:xfrm flipV="1">
              <a:off x="5678024" y="4902926"/>
              <a:ext cx="46343" cy="74229"/>
            </a:xfrm>
            <a:custGeom>
              <a:avLst/>
              <a:gdLst>
                <a:gd name="connsiteX0" fmla="*/ -2680 w 46343"/>
                <a:gd name="connsiteY0" fmla="*/ -1008 h 74229"/>
                <a:gd name="connsiteX1" fmla="*/ 43663 w 46343"/>
                <a:gd name="connsiteY1" fmla="*/ -1008 h 74229"/>
                <a:gd name="connsiteX2" fmla="*/ 43663 w 46343"/>
                <a:gd name="connsiteY2" fmla="*/ 73222 h 74229"/>
                <a:gd name="connsiteX3" fmla="*/ -2680 w 46343"/>
                <a:gd name="connsiteY3" fmla="*/ 7322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008"/>
                  </a:moveTo>
                  <a:lnTo>
                    <a:pt x="43663" y="-1008"/>
                  </a:lnTo>
                  <a:lnTo>
                    <a:pt x="43663" y="73222"/>
                  </a:lnTo>
                  <a:lnTo>
                    <a:pt x="-2680" y="732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E4707E1-0F1C-8FF2-3312-EAEC61EB1191}"/>
                </a:ext>
              </a:extLst>
            </p:cNvPr>
            <p:cNvSpPr/>
            <p:nvPr/>
          </p:nvSpPr>
          <p:spPr>
            <a:xfrm flipV="1">
              <a:off x="5907033" y="4305743"/>
              <a:ext cx="371926" cy="4793"/>
            </a:xfrm>
            <a:custGeom>
              <a:avLst/>
              <a:gdLst>
                <a:gd name="connsiteX0" fmla="*/ 368878 w 371926"/>
                <a:gd name="connsiteY0" fmla="*/ 612 h 4793"/>
                <a:gd name="connsiteX1" fmla="*/ 182924 w 371926"/>
                <a:gd name="connsiteY1" fmla="*/ -1785 h 4793"/>
                <a:gd name="connsiteX2" fmla="*/ -3049 w 371926"/>
                <a:gd name="connsiteY2" fmla="*/ 612 h 4793"/>
                <a:gd name="connsiteX3" fmla="*/ 182924 w 371926"/>
                <a:gd name="connsiteY3" fmla="*/ 3008 h 4793"/>
                <a:gd name="connsiteX4" fmla="*/ 368878 w 371926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612"/>
                  </a:moveTo>
                  <a:cubicBezTo>
                    <a:pt x="368878" y="-716"/>
                    <a:pt x="285607" y="-1785"/>
                    <a:pt x="182924" y="-1785"/>
                  </a:cubicBezTo>
                  <a:cubicBezTo>
                    <a:pt x="80195" y="-1785"/>
                    <a:pt x="-3049" y="-716"/>
                    <a:pt x="-3049" y="612"/>
                  </a:cubicBezTo>
                  <a:cubicBezTo>
                    <a:pt x="-3049" y="1939"/>
                    <a:pt x="80195" y="3008"/>
                    <a:pt x="182924" y="3008"/>
                  </a:cubicBezTo>
                  <a:cubicBezTo>
                    <a:pt x="285607" y="3008"/>
                    <a:pt x="368878" y="1939"/>
                    <a:pt x="368878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04D40BC-D38E-8C05-25CD-DAE9BE3D9751}"/>
                </a:ext>
              </a:extLst>
            </p:cNvPr>
            <p:cNvSpPr/>
            <p:nvPr/>
          </p:nvSpPr>
          <p:spPr>
            <a:xfrm flipV="1">
              <a:off x="6354240" y="4305743"/>
              <a:ext cx="169039" cy="4793"/>
            </a:xfrm>
            <a:custGeom>
              <a:avLst/>
              <a:gdLst>
                <a:gd name="connsiteX0" fmla="*/ 165666 w 169039"/>
                <a:gd name="connsiteY0" fmla="*/ 612 h 4793"/>
                <a:gd name="connsiteX1" fmla="*/ 81151 w 169039"/>
                <a:gd name="connsiteY1" fmla="*/ -1785 h 4793"/>
                <a:gd name="connsiteX2" fmla="*/ -3374 w 169039"/>
                <a:gd name="connsiteY2" fmla="*/ 612 h 4793"/>
                <a:gd name="connsiteX3" fmla="*/ 81151 w 169039"/>
                <a:gd name="connsiteY3" fmla="*/ 3008 h 4793"/>
                <a:gd name="connsiteX4" fmla="*/ 165666 w 169039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612"/>
                  </a:moveTo>
                  <a:cubicBezTo>
                    <a:pt x="165666" y="-716"/>
                    <a:pt x="127829" y="-1785"/>
                    <a:pt x="81151" y="-1785"/>
                  </a:cubicBezTo>
                  <a:cubicBezTo>
                    <a:pt x="34464" y="-1785"/>
                    <a:pt x="-3374" y="-716"/>
                    <a:pt x="-3374" y="612"/>
                  </a:cubicBezTo>
                  <a:cubicBezTo>
                    <a:pt x="-3374" y="1939"/>
                    <a:pt x="34464" y="3008"/>
                    <a:pt x="81151" y="3008"/>
                  </a:cubicBezTo>
                  <a:cubicBezTo>
                    <a:pt x="127829" y="3008"/>
                    <a:pt x="165666" y="1939"/>
                    <a:pt x="165666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DA331E6-3A4E-E366-15E2-A83966694A08}"/>
                </a:ext>
              </a:extLst>
            </p:cNvPr>
            <p:cNvSpPr/>
            <p:nvPr/>
          </p:nvSpPr>
          <p:spPr>
            <a:xfrm flipV="1">
              <a:off x="5907033" y="4485070"/>
              <a:ext cx="371926" cy="4802"/>
            </a:xfrm>
            <a:custGeom>
              <a:avLst/>
              <a:gdLst>
                <a:gd name="connsiteX0" fmla="*/ 368878 w 371926"/>
                <a:gd name="connsiteY0" fmla="*/ 832 h 4802"/>
                <a:gd name="connsiteX1" fmla="*/ 182924 w 371926"/>
                <a:gd name="connsiteY1" fmla="*/ -1564 h 4802"/>
                <a:gd name="connsiteX2" fmla="*/ -3049 w 371926"/>
                <a:gd name="connsiteY2" fmla="*/ 832 h 4802"/>
                <a:gd name="connsiteX3" fmla="*/ 182924 w 371926"/>
                <a:gd name="connsiteY3" fmla="*/ 3238 h 4802"/>
                <a:gd name="connsiteX4" fmla="*/ 368878 w 371926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832"/>
                  </a:moveTo>
                  <a:cubicBezTo>
                    <a:pt x="368878" y="-495"/>
                    <a:pt x="285607" y="-1564"/>
                    <a:pt x="182924" y="-1564"/>
                  </a:cubicBezTo>
                  <a:cubicBezTo>
                    <a:pt x="80195" y="-1564"/>
                    <a:pt x="-3049" y="-495"/>
                    <a:pt x="-3049" y="832"/>
                  </a:cubicBezTo>
                  <a:cubicBezTo>
                    <a:pt x="-3049" y="2160"/>
                    <a:pt x="80195" y="3238"/>
                    <a:pt x="182924" y="3238"/>
                  </a:cubicBezTo>
                  <a:cubicBezTo>
                    <a:pt x="285607" y="3238"/>
                    <a:pt x="368878" y="2160"/>
                    <a:pt x="368878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57DD9D5-93B8-4B78-AA7D-0F110B497299}"/>
                </a:ext>
              </a:extLst>
            </p:cNvPr>
            <p:cNvSpPr/>
            <p:nvPr/>
          </p:nvSpPr>
          <p:spPr>
            <a:xfrm flipV="1">
              <a:off x="6354240" y="4485070"/>
              <a:ext cx="169039" cy="4802"/>
            </a:xfrm>
            <a:custGeom>
              <a:avLst/>
              <a:gdLst>
                <a:gd name="connsiteX0" fmla="*/ 165666 w 169039"/>
                <a:gd name="connsiteY0" fmla="*/ 832 h 4802"/>
                <a:gd name="connsiteX1" fmla="*/ 81151 w 169039"/>
                <a:gd name="connsiteY1" fmla="*/ -1564 h 4802"/>
                <a:gd name="connsiteX2" fmla="*/ -3374 w 169039"/>
                <a:gd name="connsiteY2" fmla="*/ 832 h 4802"/>
                <a:gd name="connsiteX3" fmla="*/ 81151 w 169039"/>
                <a:gd name="connsiteY3" fmla="*/ 3238 h 4802"/>
                <a:gd name="connsiteX4" fmla="*/ 165666 w 169039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832"/>
                  </a:moveTo>
                  <a:cubicBezTo>
                    <a:pt x="165666" y="-495"/>
                    <a:pt x="127829" y="-1564"/>
                    <a:pt x="81151" y="-1564"/>
                  </a:cubicBezTo>
                  <a:cubicBezTo>
                    <a:pt x="34464" y="-1564"/>
                    <a:pt x="-3374" y="-495"/>
                    <a:pt x="-3374" y="832"/>
                  </a:cubicBezTo>
                  <a:cubicBezTo>
                    <a:pt x="-3374" y="2160"/>
                    <a:pt x="34464" y="3238"/>
                    <a:pt x="81151" y="3238"/>
                  </a:cubicBezTo>
                  <a:cubicBezTo>
                    <a:pt x="127829" y="3238"/>
                    <a:pt x="165666" y="2160"/>
                    <a:pt x="165666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050B5E-DEAF-B6BA-5524-B99334B3E3C4}"/>
                </a:ext>
              </a:extLst>
            </p:cNvPr>
            <p:cNvSpPr/>
            <p:nvPr/>
          </p:nvSpPr>
          <p:spPr>
            <a:xfrm flipV="1">
              <a:off x="5907033" y="4664415"/>
              <a:ext cx="371926" cy="4793"/>
            </a:xfrm>
            <a:custGeom>
              <a:avLst/>
              <a:gdLst>
                <a:gd name="connsiteX0" fmla="*/ 368878 w 371926"/>
                <a:gd name="connsiteY0" fmla="*/ 1053 h 4793"/>
                <a:gd name="connsiteX1" fmla="*/ 182924 w 371926"/>
                <a:gd name="connsiteY1" fmla="*/ -1344 h 4793"/>
                <a:gd name="connsiteX2" fmla="*/ -3049 w 371926"/>
                <a:gd name="connsiteY2" fmla="*/ 1053 h 4793"/>
                <a:gd name="connsiteX3" fmla="*/ 182924 w 371926"/>
                <a:gd name="connsiteY3" fmla="*/ 3449 h 4793"/>
                <a:gd name="connsiteX4" fmla="*/ 368878 w 371926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053"/>
                  </a:moveTo>
                  <a:cubicBezTo>
                    <a:pt x="368878" y="-274"/>
                    <a:pt x="285607" y="-1344"/>
                    <a:pt x="182924" y="-1344"/>
                  </a:cubicBezTo>
                  <a:cubicBezTo>
                    <a:pt x="80195" y="-1344"/>
                    <a:pt x="-3049" y="-274"/>
                    <a:pt x="-3049" y="1053"/>
                  </a:cubicBezTo>
                  <a:cubicBezTo>
                    <a:pt x="-3049" y="2380"/>
                    <a:pt x="80195" y="3449"/>
                    <a:pt x="182924" y="3449"/>
                  </a:cubicBezTo>
                  <a:cubicBezTo>
                    <a:pt x="285607" y="3449"/>
                    <a:pt x="368878" y="2380"/>
                    <a:pt x="368878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3A8156A-65D5-9E18-E1F7-E9E7AA4B7D7B}"/>
                </a:ext>
              </a:extLst>
            </p:cNvPr>
            <p:cNvSpPr/>
            <p:nvPr/>
          </p:nvSpPr>
          <p:spPr>
            <a:xfrm flipV="1">
              <a:off x="6354240" y="4664415"/>
              <a:ext cx="169039" cy="4793"/>
            </a:xfrm>
            <a:custGeom>
              <a:avLst/>
              <a:gdLst>
                <a:gd name="connsiteX0" fmla="*/ 165666 w 169039"/>
                <a:gd name="connsiteY0" fmla="*/ 1053 h 4793"/>
                <a:gd name="connsiteX1" fmla="*/ 81151 w 169039"/>
                <a:gd name="connsiteY1" fmla="*/ -1344 h 4793"/>
                <a:gd name="connsiteX2" fmla="*/ -3374 w 169039"/>
                <a:gd name="connsiteY2" fmla="*/ 1053 h 4793"/>
                <a:gd name="connsiteX3" fmla="*/ 81151 w 169039"/>
                <a:gd name="connsiteY3" fmla="*/ 3449 h 4793"/>
                <a:gd name="connsiteX4" fmla="*/ 165666 w 169039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053"/>
                  </a:moveTo>
                  <a:cubicBezTo>
                    <a:pt x="165666" y="-274"/>
                    <a:pt x="127829" y="-1344"/>
                    <a:pt x="81151" y="-1344"/>
                  </a:cubicBezTo>
                  <a:cubicBezTo>
                    <a:pt x="34464" y="-1344"/>
                    <a:pt x="-3374" y="-274"/>
                    <a:pt x="-3374" y="1053"/>
                  </a:cubicBezTo>
                  <a:cubicBezTo>
                    <a:pt x="-3374" y="2380"/>
                    <a:pt x="34464" y="3449"/>
                    <a:pt x="81151" y="3449"/>
                  </a:cubicBezTo>
                  <a:cubicBezTo>
                    <a:pt x="127829" y="3449"/>
                    <a:pt x="165666" y="2380"/>
                    <a:pt x="165666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4AAB789-0BE6-03F8-AE3B-96DF01179A14}"/>
                </a:ext>
              </a:extLst>
            </p:cNvPr>
            <p:cNvSpPr/>
            <p:nvPr/>
          </p:nvSpPr>
          <p:spPr>
            <a:xfrm flipV="1">
              <a:off x="5907033" y="4843751"/>
              <a:ext cx="371926" cy="4793"/>
            </a:xfrm>
            <a:custGeom>
              <a:avLst/>
              <a:gdLst>
                <a:gd name="connsiteX0" fmla="*/ 368878 w 371926"/>
                <a:gd name="connsiteY0" fmla="*/ 1273 h 4793"/>
                <a:gd name="connsiteX1" fmla="*/ 182924 w 371926"/>
                <a:gd name="connsiteY1" fmla="*/ -1123 h 4793"/>
                <a:gd name="connsiteX2" fmla="*/ -3049 w 371926"/>
                <a:gd name="connsiteY2" fmla="*/ 1273 h 4793"/>
                <a:gd name="connsiteX3" fmla="*/ 182924 w 371926"/>
                <a:gd name="connsiteY3" fmla="*/ 3670 h 4793"/>
                <a:gd name="connsiteX4" fmla="*/ 368878 w 371926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273"/>
                  </a:moveTo>
                  <a:cubicBezTo>
                    <a:pt x="368878" y="-54"/>
                    <a:pt x="285607" y="-1123"/>
                    <a:pt x="182924" y="-1123"/>
                  </a:cubicBezTo>
                  <a:cubicBezTo>
                    <a:pt x="80195" y="-1123"/>
                    <a:pt x="-3049" y="-54"/>
                    <a:pt x="-3049" y="1273"/>
                  </a:cubicBezTo>
                  <a:cubicBezTo>
                    <a:pt x="-3049" y="2601"/>
                    <a:pt x="80195" y="3670"/>
                    <a:pt x="182924" y="3670"/>
                  </a:cubicBezTo>
                  <a:cubicBezTo>
                    <a:pt x="285607" y="3670"/>
                    <a:pt x="368878" y="2601"/>
                    <a:pt x="368878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8B0DC7A-3A59-D0DC-2D4A-C5D795668F39}"/>
                </a:ext>
              </a:extLst>
            </p:cNvPr>
            <p:cNvSpPr/>
            <p:nvPr/>
          </p:nvSpPr>
          <p:spPr>
            <a:xfrm flipV="1">
              <a:off x="6354240" y="4843751"/>
              <a:ext cx="169039" cy="4793"/>
            </a:xfrm>
            <a:custGeom>
              <a:avLst/>
              <a:gdLst>
                <a:gd name="connsiteX0" fmla="*/ 165666 w 169039"/>
                <a:gd name="connsiteY0" fmla="*/ 1273 h 4793"/>
                <a:gd name="connsiteX1" fmla="*/ 81151 w 169039"/>
                <a:gd name="connsiteY1" fmla="*/ -1123 h 4793"/>
                <a:gd name="connsiteX2" fmla="*/ -3374 w 169039"/>
                <a:gd name="connsiteY2" fmla="*/ 1273 h 4793"/>
                <a:gd name="connsiteX3" fmla="*/ 81151 w 169039"/>
                <a:gd name="connsiteY3" fmla="*/ 3670 h 4793"/>
                <a:gd name="connsiteX4" fmla="*/ 165666 w 169039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273"/>
                  </a:moveTo>
                  <a:cubicBezTo>
                    <a:pt x="165666" y="-54"/>
                    <a:pt x="127829" y="-1123"/>
                    <a:pt x="81151" y="-1123"/>
                  </a:cubicBezTo>
                  <a:cubicBezTo>
                    <a:pt x="34464" y="-1123"/>
                    <a:pt x="-3374" y="-54"/>
                    <a:pt x="-3374" y="1273"/>
                  </a:cubicBezTo>
                  <a:cubicBezTo>
                    <a:pt x="-3374" y="2601"/>
                    <a:pt x="34464" y="3670"/>
                    <a:pt x="81151" y="3670"/>
                  </a:cubicBezTo>
                  <a:cubicBezTo>
                    <a:pt x="127829" y="3670"/>
                    <a:pt x="165666" y="2601"/>
                    <a:pt x="165666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6DB4A45-B5F0-AC14-C416-29B4A1595059}"/>
                </a:ext>
              </a:extLst>
            </p:cNvPr>
            <p:cNvSpPr/>
            <p:nvPr/>
          </p:nvSpPr>
          <p:spPr>
            <a:xfrm flipV="1">
              <a:off x="5907033" y="5023087"/>
              <a:ext cx="371926" cy="4793"/>
            </a:xfrm>
            <a:custGeom>
              <a:avLst/>
              <a:gdLst>
                <a:gd name="connsiteX0" fmla="*/ 368878 w 371926"/>
                <a:gd name="connsiteY0" fmla="*/ 1494 h 4793"/>
                <a:gd name="connsiteX1" fmla="*/ 182924 w 371926"/>
                <a:gd name="connsiteY1" fmla="*/ -903 h 4793"/>
                <a:gd name="connsiteX2" fmla="*/ -3049 w 371926"/>
                <a:gd name="connsiteY2" fmla="*/ 1494 h 4793"/>
                <a:gd name="connsiteX3" fmla="*/ 182924 w 371926"/>
                <a:gd name="connsiteY3" fmla="*/ 3890 h 4793"/>
                <a:gd name="connsiteX4" fmla="*/ 368878 w 371926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494"/>
                  </a:moveTo>
                  <a:cubicBezTo>
                    <a:pt x="368878" y="167"/>
                    <a:pt x="285607" y="-903"/>
                    <a:pt x="182924" y="-903"/>
                  </a:cubicBezTo>
                  <a:cubicBezTo>
                    <a:pt x="80195" y="-903"/>
                    <a:pt x="-3049" y="167"/>
                    <a:pt x="-3049" y="1494"/>
                  </a:cubicBezTo>
                  <a:cubicBezTo>
                    <a:pt x="-3049" y="2821"/>
                    <a:pt x="80195" y="3890"/>
                    <a:pt x="182924" y="3890"/>
                  </a:cubicBezTo>
                  <a:cubicBezTo>
                    <a:pt x="285607" y="3890"/>
                    <a:pt x="368878" y="2821"/>
                    <a:pt x="368878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6C9DD52-49B3-8B3A-5977-981FA60CCEBB}"/>
                </a:ext>
              </a:extLst>
            </p:cNvPr>
            <p:cNvSpPr/>
            <p:nvPr/>
          </p:nvSpPr>
          <p:spPr>
            <a:xfrm flipV="1">
              <a:off x="6354240" y="5023087"/>
              <a:ext cx="169039" cy="4793"/>
            </a:xfrm>
            <a:custGeom>
              <a:avLst/>
              <a:gdLst>
                <a:gd name="connsiteX0" fmla="*/ 165666 w 169039"/>
                <a:gd name="connsiteY0" fmla="*/ 1494 h 4793"/>
                <a:gd name="connsiteX1" fmla="*/ 81151 w 169039"/>
                <a:gd name="connsiteY1" fmla="*/ -903 h 4793"/>
                <a:gd name="connsiteX2" fmla="*/ -3374 w 169039"/>
                <a:gd name="connsiteY2" fmla="*/ 1494 h 4793"/>
                <a:gd name="connsiteX3" fmla="*/ 81151 w 169039"/>
                <a:gd name="connsiteY3" fmla="*/ 3890 h 4793"/>
                <a:gd name="connsiteX4" fmla="*/ 165666 w 169039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494"/>
                  </a:moveTo>
                  <a:cubicBezTo>
                    <a:pt x="165666" y="167"/>
                    <a:pt x="127829" y="-903"/>
                    <a:pt x="81151" y="-903"/>
                  </a:cubicBezTo>
                  <a:cubicBezTo>
                    <a:pt x="34464" y="-903"/>
                    <a:pt x="-3374" y="167"/>
                    <a:pt x="-3374" y="1494"/>
                  </a:cubicBezTo>
                  <a:cubicBezTo>
                    <a:pt x="-3374" y="2821"/>
                    <a:pt x="34464" y="3890"/>
                    <a:pt x="81151" y="3890"/>
                  </a:cubicBezTo>
                  <a:cubicBezTo>
                    <a:pt x="127829" y="3890"/>
                    <a:pt x="165666" y="2821"/>
                    <a:pt x="165666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726B31E-1BF5-55CA-CFB4-4D1688AD1DCF}"/>
                </a:ext>
              </a:extLst>
            </p:cNvPr>
            <p:cNvSpPr/>
            <p:nvPr/>
          </p:nvSpPr>
          <p:spPr>
            <a:xfrm flipV="1">
              <a:off x="5907033" y="5202423"/>
              <a:ext cx="371926" cy="4793"/>
            </a:xfrm>
            <a:custGeom>
              <a:avLst/>
              <a:gdLst>
                <a:gd name="connsiteX0" fmla="*/ 368878 w 371926"/>
                <a:gd name="connsiteY0" fmla="*/ 1714 h 4793"/>
                <a:gd name="connsiteX1" fmla="*/ 182924 w 371926"/>
                <a:gd name="connsiteY1" fmla="*/ -682 h 4793"/>
                <a:gd name="connsiteX2" fmla="*/ -3049 w 371926"/>
                <a:gd name="connsiteY2" fmla="*/ 1714 h 4793"/>
                <a:gd name="connsiteX3" fmla="*/ 182924 w 371926"/>
                <a:gd name="connsiteY3" fmla="*/ 4111 h 4793"/>
                <a:gd name="connsiteX4" fmla="*/ 368878 w 371926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714"/>
                  </a:moveTo>
                  <a:cubicBezTo>
                    <a:pt x="368878" y="387"/>
                    <a:pt x="285607" y="-682"/>
                    <a:pt x="182924" y="-682"/>
                  </a:cubicBezTo>
                  <a:cubicBezTo>
                    <a:pt x="80195" y="-682"/>
                    <a:pt x="-3049" y="387"/>
                    <a:pt x="-3049" y="1714"/>
                  </a:cubicBezTo>
                  <a:cubicBezTo>
                    <a:pt x="-3049" y="3042"/>
                    <a:pt x="80195" y="4111"/>
                    <a:pt x="182924" y="4111"/>
                  </a:cubicBezTo>
                  <a:cubicBezTo>
                    <a:pt x="285607" y="4111"/>
                    <a:pt x="368878" y="3042"/>
                    <a:pt x="368878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D5EACC7-6C55-BF22-1EDF-43FFFE3AC227}"/>
                </a:ext>
              </a:extLst>
            </p:cNvPr>
            <p:cNvSpPr/>
            <p:nvPr/>
          </p:nvSpPr>
          <p:spPr>
            <a:xfrm flipV="1">
              <a:off x="6354240" y="5202423"/>
              <a:ext cx="169039" cy="4793"/>
            </a:xfrm>
            <a:custGeom>
              <a:avLst/>
              <a:gdLst>
                <a:gd name="connsiteX0" fmla="*/ 165666 w 169039"/>
                <a:gd name="connsiteY0" fmla="*/ 1714 h 4793"/>
                <a:gd name="connsiteX1" fmla="*/ 81151 w 169039"/>
                <a:gd name="connsiteY1" fmla="*/ -682 h 4793"/>
                <a:gd name="connsiteX2" fmla="*/ -3374 w 169039"/>
                <a:gd name="connsiteY2" fmla="*/ 1714 h 4793"/>
                <a:gd name="connsiteX3" fmla="*/ 81151 w 169039"/>
                <a:gd name="connsiteY3" fmla="*/ 4111 h 4793"/>
                <a:gd name="connsiteX4" fmla="*/ 165666 w 169039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714"/>
                  </a:moveTo>
                  <a:cubicBezTo>
                    <a:pt x="165666" y="387"/>
                    <a:pt x="127829" y="-682"/>
                    <a:pt x="81151" y="-682"/>
                  </a:cubicBezTo>
                  <a:cubicBezTo>
                    <a:pt x="34464" y="-682"/>
                    <a:pt x="-3374" y="387"/>
                    <a:pt x="-3374" y="1714"/>
                  </a:cubicBezTo>
                  <a:cubicBezTo>
                    <a:pt x="-3374" y="3042"/>
                    <a:pt x="34464" y="4111"/>
                    <a:pt x="81151" y="4111"/>
                  </a:cubicBezTo>
                  <a:cubicBezTo>
                    <a:pt x="127829" y="4111"/>
                    <a:pt x="165666" y="3042"/>
                    <a:pt x="165666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AFCA95F-9FF4-9CF2-2A00-E384AAB5C66C}"/>
                </a:ext>
              </a:extLst>
            </p:cNvPr>
            <p:cNvSpPr/>
            <p:nvPr/>
          </p:nvSpPr>
          <p:spPr>
            <a:xfrm flipV="1">
              <a:off x="5907033" y="3597921"/>
              <a:ext cx="371926" cy="4793"/>
            </a:xfrm>
            <a:custGeom>
              <a:avLst/>
              <a:gdLst>
                <a:gd name="connsiteX0" fmla="*/ 368878 w 371926"/>
                <a:gd name="connsiteY0" fmla="*/ -258 h 4793"/>
                <a:gd name="connsiteX1" fmla="*/ 182924 w 371926"/>
                <a:gd name="connsiteY1" fmla="*/ -2655 h 4793"/>
                <a:gd name="connsiteX2" fmla="*/ -3049 w 371926"/>
                <a:gd name="connsiteY2" fmla="*/ -258 h 4793"/>
                <a:gd name="connsiteX3" fmla="*/ 182924 w 371926"/>
                <a:gd name="connsiteY3" fmla="*/ 2138 h 4793"/>
                <a:gd name="connsiteX4" fmla="*/ 368878 w 371926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258"/>
                  </a:moveTo>
                  <a:cubicBezTo>
                    <a:pt x="368878" y="-1586"/>
                    <a:pt x="285607" y="-2655"/>
                    <a:pt x="182924" y="-2655"/>
                  </a:cubicBezTo>
                  <a:cubicBezTo>
                    <a:pt x="80195" y="-2655"/>
                    <a:pt x="-3049" y="-1586"/>
                    <a:pt x="-3049" y="-258"/>
                  </a:cubicBezTo>
                  <a:cubicBezTo>
                    <a:pt x="-3049" y="1069"/>
                    <a:pt x="80195" y="2138"/>
                    <a:pt x="182924" y="2138"/>
                  </a:cubicBezTo>
                  <a:cubicBezTo>
                    <a:pt x="285607" y="2138"/>
                    <a:pt x="368878" y="1069"/>
                    <a:pt x="368878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3AD7BAB-DE2A-D935-07DE-767276F50B51}"/>
                </a:ext>
              </a:extLst>
            </p:cNvPr>
            <p:cNvSpPr/>
            <p:nvPr/>
          </p:nvSpPr>
          <p:spPr>
            <a:xfrm flipV="1">
              <a:off x="5907033" y="3418437"/>
              <a:ext cx="371926" cy="4793"/>
            </a:xfrm>
            <a:custGeom>
              <a:avLst/>
              <a:gdLst>
                <a:gd name="connsiteX0" fmla="*/ 368878 w 371926"/>
                <a:gd name="connsiteY0" fmla="*/ -479 h 4793"/>
                <a:gd name="connsiteX1" fmla="*/ 182924 w 371926"/>
                <a:gd name="connsiteY1" fmla="*/ -2876 h 4793"/>
                <a:gd name="connsiteX2" fmla="*/ -3049 w 371926"/>
                <a:gd name="connsiteY2" fmla="*/ -479 h 4793"/>
                <a:gd name="connsiteX3" fmla="*/ 182924 w 371926"/>
                <a:gd name="connsiteY3" fmla="*/ 1918 h 4793"/>
                <a:gd name="connsiteX4" fmla="*/ 368878 w 371926"/>
                <a:gd name="connsiteY4" fmla="*/ -479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479"/>
                  </a:moveTo>
                  <a:cubicBezTo>
                    <a:pt x="368878" y="-1806"/>
                    <a:pt x="285607" y="-2876"/>
                    <a:pt x="182924" y="-2876"/>
                  </a:cubicBezTo>
                  <a:cubicBezTo>
                    <a:pt x="80195" y="-2876"/>
                    <a:pt x="-3049" y="-1806"/>
                    <a:pt x="-3049" y="-479"/>
                  </a:cubicBezTo>
                  <a:cubicBezTo>
                    <a:pt x="-3049" y="848"/>
                    <a:pt x="80195" y="1918"/>
                    <a:pt x="182924" y="1918"/>
                  </a:cubicBezTo>
                  <a:cubicBezTo>
                    <a:pt x="285607" y="1918"/>
                    <a:pt x="368878" y="848"/>
                    <a:pt x="368878" y="-47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7ECDDCD-49CA-514D-90AB-67E660014551}"/>
                </a:ext>
              </a:extLst>
            </p:cNvPr>
            <p:cNvSpPr/>
            <p:nvPr/>
          </p:nvSpPr>
          <p:spPr>
            <a:xfrm flipV="1">
              <a:off x="5907033" y="3238944"/>
              <a:ext cx="371926" cy="4802"/>
            </a:xfrm>
            <a:custGeom>
              <a:avLst/>
              <a:gdLst>
                <a:gd name="connsiteX0" fmla="*/ 368878 w 371926"/>
                <a:gd name="connsiteY0" fmla="*/ -700 h 4802"/>
                <a:gd name="connsiteX1" fmla="*/ 182924 w 371926"/>
                <a:gd name="connsiteY1" fmla="*/ -3096 h 4802"/>
                <a:gd name="connsiteX2" fmla="*/ -3049 w 371926"/>
                <a:gd name="connsiteY2" fmla="*/ -700 h 4802"/>
                <a:gd name="connsiteX3" fmla="*/ 182924 w 371926"/>
                <a:gd name="connsiteY3" fmla="*/ 1706 h 4802"/>
                <a:gd name="connsiteX4" fmla="*/ 368878 w 371926"/>
                <a:gd name="connsiteY4" fmla="*/ -70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700"/>
                  </a:moveTo>
                  <a:cubicBezTo>
                    <a:pt x="368878" y="-2027"/>
                    <a:pt x="285607" y="-3096"/>
                    <a:pt x="182924" y="-3096"/>
                  </a:cubicBezTo>
                  <a:cubicBezTo>
                    <a:pt x="80195" y="-3096"/>
                    <a:pt x="-3049" y="-2027"/>
                    <a:pt x="-3049" y="-700"/>
                  </a:cubicBezTo>
                  <a:cubicBezTo>
                    <a:pt x="-3049" y="627"/>
                    <a:pt x="80195" y="1706"/>
                    <a:pt x="182924" y="1706"/>
                  </a:cubicBezTo>
                  <a:cubicBezTo>
                    <a:pt x="285607" y="1706"/>
                    <a:pt x="368878" y="627"/>
                    <a:pt x="368878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14B0977-748B-3736-9697-FFEDC08A2F47}"/>
                </a:ext>
              </a:extLst>
            </p:cNvPr>
            <p:cNvSpPr/>
            <p:nvPr/>
          </p:nvSpPr>
          <p:spPr>
            <a:xfrm flipV="1">
              <a:off x="5907033" y="3773358"/>
              <a:ext cx="371926" cy="4802"/>
            </a:xfrm>
            <a:custGeom>
              <a:avLst/>
              <a:gdLst>
                <a:gd name="connsiteX0" fmla="*/ 368878 w 371926"/>
                <a:gd name="connsiteY0" fmla="*/ -34 h 4802"/>
                <a:gd name="connsiteX1" fmla="*/ 182924 w 371926"/>
                <a:gd name="connsiteY1" fmla="*/ -2439 h 4802"/>
                <a:gd name="connsiteX2" fmla="*/ -3049 w 371926"/>
                <a:gd name="connsiteY2" fmla="*/ -34 h 4802"/>
                <a:gd name="connsiteX3" fmla="*/ 182924 w 371926"/>
                <a:gd name="connsiteY3" fmla="*/ 2363 h 4802"/>
                <a:gd name="connsiteX4" fmla="*/ 368878 w 371926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34"/>
                  </a:moveTo>
                  <a:cubicBezTo>
                    <a:pt x="368878" y="-1361"/>
                    <a:pt x="285607" y="-2439"/>
                    <a:pt x="182924" y="-2439"/>
                  </a:cubicBezTo>
                  <a:cubicBezTo>
                    <a:pt x="80195" y="-2439"/>
                    <a:pt x="-3049" y="-1361"/>
                    <a:pt x="-3049" y="-34"/>
                  </a:cubicBezTo>
                  <a:cubicBezTo>
                    <a:pt x="-3049" y="1294"/>
                    <a:pt x="80195" y="2363"/>
                    <a:pt x="182924" y="2363"/>
                  </a:cubicBezTo>
                  <a:cubicBezTo>
                    <a:pt x="285607" y="2363"/>
                    <a:pt x="368878" y="1294"/>
                    <a:pt x="368878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1F5B896-116D-1E8B-0BEA-F1F763F00268}"/>
                </a:ext>
              </a:extLst>
            </p:cNvPr>
            <p:cNvSpPr/>
            <p:nvPr/>
          </p:nvSpPr>
          <p:spPr>
            <a:xfrm flipV="1">
              <a:off x="5907033" y="3948795"/>
              <a:ext cx="371926" cy="4802"/>
            </a:xfrm>
            <a:custGeom>
              <a:avLst/>
              <a:gdLst>
                <a:gd name="connsiteX0" fmla="*/ 368878 w 371926"/>
                <a:gd name="connsiteY0" fmla="*/ 182 h 4802"/>
                <a:gd name="connsiteX1" fmla="*/ 182924 w 371926"/>
                <a:gd name="connsiteY1" fmla="*/ -2224 h 4802"/>
                <a:gd name="connsiteX2" fmla="*/ -3049 w 371926"/>
                <a:gd name="connsiteY2" fmla="*/ 182 h 4802"/>
                <a:gd name="connsiteX3" fmla="*/ 182924 w 371926"/>
                <a:gd name="connsiteY3" fmla="*/ 2579 h 4802"/>
                <a:gd name="connsiteX4" fmla="*/ 368878 w 371926"/>
                <a:gd name="connsiteY4" fmla="*/ 18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182"/>
                  </a:moveTo>
                  <a:cubicBezTo>
                    <a:pt x="368878" y="-1145"/>
                    <a:pt x="285607" y="-2224"/>
                    <a:pt x="182924" y="-2224"/>
                  </a:cubicBezTo>
                  <a:cubicBezTo>
                    <a:pt x="80195" y="-2224"/>
                    <a:pt x="-3049" y="-1145"/>
                    <a:pt x="-3049" y="182"/>
                  </a:cubicBezTo>
                  <a:cubicBezTo>
                    <a:pt x="-3049" y="1510"/>
                    <a:pt x="80195" y="2579"/>
                    <a:pt x="182924" y="2579"/>
                  </a:cubicBezTo>
                  <a:cubicBezTo>
                    <a:pt x="285607" y="2579"/>
                    <a:pt x="368878" y="1510"/>
                    <a:pt x="368878" y="1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BF2E0C-B659-2237-5C27-77EAD6ABBFA4}"/>
                </a:ext>
              </a:extLst>
            </p:cNvPr>
            <p:cNvSpPr/>
            <p:nvPr/>
          </p:nvSpPr>
          <p:spPr>
            <a:xfrm flipV="1">
              <a:off x="5907033" y="4124232"/>
              <a:ext cx="371926" cy="4802"/>
            </a:xfrm>
            <a:custGeom>
              <a:avLst/>
              <a:gdLst>
                <a:gd name="connsiteX0" fmla="*/ 368878 w 371926"/>
                <a:gd name="connsiteY0" fmla="*/ 398 h 4802"/>
                <a:gd name="connsiteX1" fmla="*/ 182924 w 371926"/>
                <a:gd name="connsiteY1" fmla="*/ -2008 h 4802"/>
                <a:gd name="connsiteX2" fmla="*/ -3049 w 371926"/>
                <a:gd name="connsiteY2" fmla="*/ 398 h 4802"/>
                <a:gd name="connsiteX3" fmla="*/ 182924 w 371926"/>
                <a:gd name="connsiteY3" fmla="*/ 2795 h 4802"/>
                <a:gd name="connsiteX4" fmla="*/ 368878 w 371926"/>
                <a:gd name="connsiteY4" fmla="*/ 398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398"/>
                  </a:moveTo>
                  <a:cubicBezTo>
                    <a:pt x="368878" y="-929"/>
                    <a:pt x="285607" y="-2008"/>
                    <a:pt x="182924" y="-2008"/>
                  </a:cubicBezTo>
                  <a:cubicBezTo>
                    <a:pt x="80195" y="-2008"/>
                    <a:pt x="-3049" y="-929"/>
                    <a:pt x="-3049" y="398"/>
                  </a:cubicBezTo>
                  <a:cubicBezTo>
                    <a:pt x="-3049" y="1716"/>
                    <a:pt x="80195" y="2795"/>
                    <a:pt x="182924" y="2795"/>
                  </a:cubicBezTo>
                  <a:cubicBezTo>
                    <a:pt x="285607" y="2795"/>
                    <a:pt x="368878" y="1716"/>
                    <a:pt x="368878" y="39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8DE6E0D-FEA4-C23E-5272-A9B8DF93A616}"/>
                </a:ext>
              </a:extLst>
            </p:cNvPr>
            <p:cNvSpPr/>
            <p:nvPr/>
          </p:nvSpPr>
          <p:spPr>
            <a:xfrm flipV="1">
              <a:off x="5901438" y="3063074"/>
              <a:ext cx="370286" cy="4802"/>
            </a:xfrm>
            <a:custGeom>
              <a:avLst/>
              <a:gdLst>
                <a:gd name="connsiteX0" fmla="*/ 367244 w 370286"/>
                <a:gd name="connsiteY0" fmla="*/ -916 h 4802"/>
                <a:gd name="connsiteX1" fmla="*/ 182110 w 370286"/>
                <a:gd name="connsiteY1" fmla="*/ -3313 h 4802"/>
                <a:gd name="connsiteX2" fmla="*/ -3043 w 370286"/>
                <a:gd name="connsiteY2" fmla="*/ -916 h 4802"/>
                <a:gd name="connsiteX3" fmla="*/ 182110 w 370286"/>
                <a:gd name="connsiteY3" fmla="*/ 1490 h 4802"/>
                <a:gd name="connsiteX4" fmla="*/ 367244 w 370286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286" h="4802">
                  <a:moveTo>
                    <a:pt x="367244" y="-916"/>
                  </a:moveTo>
                  <a:cubicBezTo>
                    <a:pt x="367244" y="-2243"/>
                    <a:pt x="284350" y="-3313"/>
                    <a:pt x="182110" y="-3313"/>
                  </a:cubicBezTo>
                  <a:cubicBezTo>
                    <a:pt x="79832" y="-3313"/>
                    <a:pt x="-3043" y="-2243"/>
                    <a:pt x="-3043" y="-916"/>
                  </a:cubicBezTo>
                  <a:cubicBezTo>
                    <a:pt x="-3043" y="411"/>
                    <a:pt x="79832" y="1490"/>
                    <a:pt x="182110" y="1490"/>
                  </a:cubicBezTo>
                  <a:cubicBezTo>
                    <a:pt x="284350" y="1490"/>
                    <a:pt x="367244" y="411"/>
                    <a:pt x="367244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AD8B863-43D7-C48F-2183-2D146654DAA5}"/>
                </a:ext>
              </a:extLst>
            </p:cNvPr>
            <p:cNvSpPr/>
            <p:nvPr/>
          </p:nvSpPr>
          <p:spPr>
            <a:xfrm flipV="1">
              <a:off x="6354240" y="3063074"/>
              <a:ext cx="169039" cy="4802"/>
            </a:xfrm>
            <a:custGeom>
              <a:avLst/>
              <a:gdLst>
                <a:gd name="connsiteX0" fmla="*/ 165666 w 169039"/>
                <a:gd name="connsiteY0" fmla="*/ -916 h 4802"/>
                <a:gd name="connsiteX1" fmla="*/ 81151 w 169039"/>
                <a:gd name="connsiteY1" fmla="*/ -3313 h 4802"/>
                <a:gd name="connsiteX2" fmla="*/ -3374 w 169039"/>
                <a:gd name="connsiteY2" fmla="*/ -916 h 4802"/>
                <a:gd name="connsiteX3" fmla="*/ 81151 w 169039"/>
                <a:gd name="connsiteY3" fmla="*/ 1490 h 4802"/>
                <a:gd name="connsiteX4" fmla="*/ 165666 w 169039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916"/>
                  </a:moveTo>
                  <a:cubicBezTo>
                    <a:pt x="165666" y="-2243"/>
                    <a:pt x="127829" y="-3313"/>
                    <a:pt x="81151" y="-3313"/>
                  </a:cubicBezTo>
                  <a:cubicBezTo>
                    <a:pt x="34464" y="-3313"/>
                    <a:pt x="-3374" y="-2243"/>
                    <a:pt x="-3374" y="-916"/>
                  </a:cubicBezTo>
                  <a:cubicBezTo>
                    <a:pt x="-3374" y="411"/>
                    <a:pt x="34464" y="1490"/>
                    <a:pt x="81151" y="1490"/>
                  </a:cubicBezTo>
                  <a:cubicBezTo>
                    <a:pt x="127829" y="1490"/>
                    <a:pt x="165666" y="411"/>
                    <a:pt x="165666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6F78B9B-7DA7-DA9C-F08D-BEF35B16BD26}"/>
                </a:ext>
              </a:extLst>
            </p:cNvPr>
            <p:cNvSpPr/>
            <p:nvPr/>
          </p:nvSpPr>
          <p:spPr>
            <a:xfrm flipV="1">
              <a:off x="6354240" y="3238963"/>
              <a:ext cx="169039" cy="4793"/>
            </a:xfrm>
            <a:custGeom>
              <a:avLst/>
              <a:gdLst>
                <a:gd name="connsiteX0" fmla="*/ 165666 w 169039"/>
                <a:gd name="connsiteY0" fmla="*/ -700 h 4793"/>
                <a:gd name="connsiteX1" fmla="*/ 81151 w 169039"/>
                <a:gd name="connsiteY1" fmla="*/ -3096 h 4793"/>
                <a:gd name="connsiteX2" fmla="*/ -3374 w 169039"/>
                <a:gd name="connsiteY2" fmla="*/ -700 h 4793"/>
                <a:gd name="connsiteX3" fmla="*/ 81151 w 169039"/>
                <a:gd name="connsiteY3" fmla="*/ 1697 h 4793"/>
                <a:gd name="connsiteX4" fmla="*/ 165666 w 169039"/>
                <a:gd name="connsiteY4" fmla="*/ -70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700"/>
                  </a:moveTo>
                  <a:cubicBezTo>
                    <a:pt x="165666" y="-2027"/>
                    <a:pt x="127829" y="-3096"/>
                    <a:pt x="81151" y="-3096"/>
                  </a:cubicBezTo>
                  <a:cubicBezTo>
                    <a:pt x="34464" y="-3096"/>
                    <a:pt x="-3374" y="-2027"/>
                    <a:pt x="-3374" y="-700"/>
                  </a:cubicBezTo>
                  <a:cubicBezTo>
                    <a:pt x="-3374" y="627"/>
                    <a:pt x="34464" y="1697"/>
                    <a:pt x="81151" y="1697"/>
                  </a:cubicBezTo>
                  <a:cubicBezTo>
                    <a:pt x="127829" y="1697"/>
                    <a:pt x="165666" y="627"/>
                    <a:pt x="165666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87871B94-B465-A94A-57C8-A58D0398ED1E}"/>
                </a:ext>
              </a:extLst>
            </p:cNvPr>
            <p:cNvSpPr/>
            <p:nvPr/>
          </p:nvSpPr>
          <p:spPr>
            <a:xfrm flipV="1">
              <a:off x="6354240" y="3414842"/>
              <a:ext cx="169039" cy="4802"/>
            </a:xfrm>
            <a:custGeom>
              <a:avLst/>
              <a:gdLst>
                <a:gd name="connsiteX0" fmla="*/ 165666 w 169039"/>
                <a:gd name="connsiteY0" fmla="*/ -474 h 4802"/>
                <a:gd name="connsiteX1" fmla="*/ 81151 w 169039"/>
                <a:gd name="connsiteY1" fmla="*/ -2880 h 4802"/>
                <a:gd name="connsiteX2" fmla="*/ -3374 w 169039"/>
                <a:gd name="connsiteY2" fmla="*/ -474 h 4802"/>
                <a:gd name="connsiteX3" fmla="*/ 81151 w 169039"/>
                <a:gd name="connsiteY3" fmla="*/ 1922 h 4802"/>
                <a:gd name="connsiteX4" fmla="*/ 165666 w 169039"/>
                <a:gd name="connsiteY4" fmla="*/ -47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474"/>
                  </a:moveTo>
                  <a:cubicBezTo>
                    <a:pt x="165666" y="-1802"/>
                    <a:pt x="127829" y="-2880"/>
                    <a:pt x="81151" y="-2880"/>
                  </a:cubicBezTo>
                  <a:cubicBezTo>
                    <a:pt x="34464" y="-2880"/>
                    <a:pt x="-3374" y="-1802"/>
                    <a:pt x="-3374" y="-474"/>
                  </a:cubicBezTo>
                  <a:cubicBezTo>
                    <a:pt x="-3374" y="844"/>
                    <a:pt x="34464" y="1922"/>
                    <a:pt x="81151" y="1922"/>
                  </a:cubicBezTo>
                  <a:cubicBezTo>
                    <a:pt x="127829" y="1922"/>
                    <a:pt x="165666" y="844"/>
                    <a:pt x="165666" y="-47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A4BCC0B-0CD1-E2CD-F7D1-24368F2AC102}"/>
                </a:ext>
              </a:extLst>
            </p:cNvPr>
            <p:cNvSpPr/>
            <p:nvPr/>
          </p:nvSpPr>
          <p:spPr>
            <a:xfrm flipV="1">
              <a:off x="6354240" y="3597921"/>
              <a:ext cx="169039" cy="4793"/>
            </a:xfrm>
            <a:custGeom>
              <a:avLst/>
              <a:gdLst>
                <a:gd name="connsiteX0" fmla="*/ 165666 w 169039"/>
                <a:gd name="connsiteY0" fmla="*/ -258 h 4793"/>
                <a:gd name="connsiteX1" fmla="*/ 81151 w 169039"/>
                <a:gd name="connsiteY1" fmla="*/ -2655 h 4793"/>
                <a:gd name="connsiteX2" fmla="*/ -3374 w 169039"/>
                <a:gd name="connsiteY2" fmla="*/ -258 h 4793"/>
                <a:gd name="connsiteX3" fmla="*/ 81151 w 169039"/>
                <a:gd name="connsiteY3" fmla="*/ 2138 h 4793"/>
                <a:gd name="connsiteX4" fmla="*/ 165666 w 169039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258"/>
                  </a:moveTo>
                  <a:cubicBezTo>
                    <a:pt x="165666" y="-1586"/>
                    <a:pt x="127829" y="-2655"/>
                    <a:pt x="81151" y="-2655"/>
                  </a:cubicBezTo>
                  <a:cubicBezTo>
                    <a:pt x="34464" y="-2655"/>
                    <a:pt x="-3374" y="-1586"/>
                    <a:pt x="-3374" y="-258"/>
                  </a:cubicBezTo>
                  <a:cubicBezTo>
                    <a:pt x="-3374" y="1069"/>
                    <a:pt x="34464" y="2138"/>
                    <a:pt x="81151" y="2138"/>
                  </a:cubicBezTo>
                  <a:cubicBezTo>
                    <a:pt x="127829" y="2138"/>
                    <a:pt x="165666" y="1069"/>
                    <a:pt x="165666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B03D055-10F9-50A4-14F0-F1FE3D8ACEC9}"/>
                </a:ext>
              </a:extLst>
            </p:cNvPr>
            <p:cNvSpPr/>
            <p:nvPr/>
          </p:nvSpPr>
          <p:spPr>
            <a:xfrm flipV="1">
              <a:off x="6354240" y="3773358"/>
              <a:ext cx="169039" cy="4802"/>
            </a:xfrm>
            <a:custGeom>
              <a:avLst/>
              <a:gdLst>
                <a:gd name="connsiteX0" fmla="*/ 165666 w 169039"/>
                <a:gd name="connsiteY0" fmla="*/ -34 h 4802"/>
                <a:gd name="connsiteX1" fmla="*/ 81151 w 169039"/>
                <a:gd name="connsiteY1" fmla="*/ -2439 h 4802"/>
                <a:gd name="connsiteX2" fmla="*/ -3374 w 169039"/>
                <a:gd name="connsiteY2" fmla="*/ -34 h 4802"/>
                <a:gd name="connsiteX3" fmla="*/ 81151 w 169039"/>
                <a:gd name="connsiteY3" fmla="*/ 2363 h 4802"/>
                <a:gd name="connsiteX4" fmla="*/ 165666 w 169039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34"/>
                  </a:moveTo>
                  <a:cubicBezTo>
                    <a:pt x="165666" y="-1361"/>
                    <a:pt x="127829" y="-2439"/>
                    <a:pt x="81151" y="-2439"/>
                  </a:cubicBezTo>
                  <a:cubicBezTo>
                    <a:pt x="34464" y="-2439"/>
                    <a:pt x="-3374" y="-1361"/>
                    <a:pt x="-3374" y="-34"/>
                  </a:cubicBezTo>
                  <a:cubicBezTo>
                    <a:pt x="-3374" y="1294"/>
                    <a:pt x="34464" y="2363"/>
                    <a:pt x="81151" y="2363"/>
                  </a:cubicBezTo>
                  <a:cubicBezTo>
                    <a:pt x="127829" y="2363"/>
                    <a:pt x="165666" y="1294"/>
                    <a:pt x="165666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8BFBC6A-2F6E-A27F-B644-095E4CDCF2EE}"/>
                </a:ext>
              </a:extLst>
            </p:cNvPr>
            <p:cNvSpPr/>
            <p:nvPr/>
          </p:nvSpPr>
          <p:spPr>
            <a:xfrm flipV="1">
              <a:off x="6354240" y="3949440"/>
              <a:ext cx="169039" cy="4802"/>
            </a:xfrm>
            <a:custGeom>
              <a:avLst/>
              <a:gdLst>
                <a:gd name="connsiteX0" fmla="*/ 165666 w 169039"/>
                <a:gd name="connsiteY0" fmla="*/ 183 h 4802"/>
                <a:gd name="connsiteX1" fmla="*/ 81151 w 169039"/>
                <a:gd name="connsiteY1" fmla="*/ -2223 h 4802"/>
                <a:gd name="connsiteX2" fmla="*/ -3374 w 169039"/>
                <a:gd name="connsiteY2" fmla="*/ 183 h 4802"/>
                <a:gd name="connsiteX3" fmla="*/ 81151 w 169039"/>
                <a:gd name="connsiteY3" fmla="*/ 2579 h 4802"/>
                <a:gd name="connsiteX4" fmla="*/ 165666 w 169039"/>
                <a:gd name="connsiteY4" fmla="*/ 18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183"/>
                  </a:moveTo>
                  <a:cubicBezTo>
                    <a:pt x="165666" y="-1144"/>
                    <a:pt x="127829" y="-2223"/>
                    <a:pt x="81151" y="-2223"/>
                  </a:cubicBezTo>
                  <a:cubicBezTo>
                    <a:pt x="34464" y="-2223"/>
                    <a:pt x="-3374" y="-1144"/>
                    <a:pt x="-3374" y="183"/>
                  </a:cubicBezTo>
                  <a:cubicBezTo>
                    <a:pt x="-3374" y="1501"/>
                    <a:pt x="34464" y="2579"/>
                    <a:pt x="81151" y="2579"/>
                  </a:cubicBezTo>
                  <a:cubicBezTo>
                    <a:pt x="127829" y="2579"/>
                    <a:pt x="165666" y="1501"/>
                    <a:pt x="165666" y="18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57CF983-09B8-0985-43E5-D74E79E0B187}"/>
                </a:ext>
              </a:extLst>
            </p:cNvPr>
            <p:cNvSpPr/>
            <p:nvPr/>
          </p:nvSpPr>
          <p:spPr>
            <a:xfrm flipV="1">
              <a:off x="6354240" y="4125522"/>
              <a:ext cx="169039" cy="4802"/>
            </a:xfrm>
            <a:custGeom>
              <a:avLst/>
              <a:gdLst>
                <a:gd name="connsiteX0" fmla="*/ 165666 w 169039"/>
                <a:gd name="connsiteY0" fmla="*/ 390 h 4802"/>
                <a:gd name="connsiteX1" fmla="*/ 81151 w 169039"/>
                <a:gd name="connsiteY1" fmla="*/ -2006 h 4802"/>
                <a:gd name="connsiteX2" fmla="*/ -3374 w 169039"/>
                <a:gd name="connsiteY2" fmla="*/ 390 h 4802"/>
                <a:gd name="connsiteX3" fmla="*/ 81151 w 169039"/>
                <a:gd name="connsiteY3" fmla="*/ 2796 h 4802"/>
                <a:gd name="connsiteX4" fmla="*/ 165666 w 169039"/>
                <a:gd name="connsiteY4" fmla="*/ 39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390"/>
                  </a:moveTo>
                  <a:cubicBezTo>
                    <a:pt x="165666" y="-928"/>
                    <a:pt x="127829" y="-2006"/>
                    <a:pt x="81151" y="-2006"/>
                  </a:cubicBezTo>
                  <a:cubicBezTo>
                    <a:pt x="34464" y="-2006"/>
                    <a:pt x="-3374" y="-928"/>
                    <a:pt x="-3374" y="390"/>
                  </a:cubicBezTo>
                  <a:cubicBezTo>
                    <a:pt x="-3374" y="1718"/>
                    <a:pt x="34464" y="2796"/>
                    <a:pt x="81151" y="2796"/>
                  </a:cubicBezTo>
                  <a:cubicBezTo>
                    <a:pt x="127829" y="2796"/>
                    <a:pt x="165666" y="1718"/>
                    <a:pt x="165666" y="3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94D555AF-5AFF-84C7-C07C-2CEE9983AA99}"/>
                </a:ext>
              </a:extLst>
            </p:cNvPr>
            <p:cNvSpPr/>
            <p:nvPr/>
          </p:nvSpPr>
          <p:spPr>
            <a:xfrm flipV="1">
              <a:off x="4442748" y="3823453"/>
              <a:ext cx="993998" cy="2428529"/>
            </a:xfrm>
            <a:custGeom>
              <a:avLst/>
              <a:gdLst>
                <a:gd name="connsiteX0" fmla="*/ -1964 w 993998"/>
                <a:gd name="connsiteY0" fmla="*/ -888 h 2428529"/>
                <a:gd name="connsiteX1" fmla="*/ 992035 w 993998"/>
                <a:gd name="connsiteY1" fmla="*/ -888 h 2428529"/>
                <a:gd name="connsiteX2" fmla="*/ 992035 w 993998"/>
                <a:gd name="connsiteY2" fmla="*/ 2427642 h 2428529"/>
                <a:gd name="connsiteX3" fmla="*/ -1964 w 993998"/>
                <a:gd name="connsiteY3" fmla="*/ 2427642 h 2428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998" h="2428529">
                  <a:moveTo>
                    <a:pt x="-1964" y="-888"/>
                  </a:moveTo>
                  <a:lnTo>
                    <a:pt x="992035" y="-888"/>
                  </a:lnTo>
                  <a:lnTo>
                    <a:pt x="992035" y="2427642"/>
                  </a:lnTo>
                  <a:lnTo>
                    <a:pt x="-1964" y="242764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9F69AEF-0ED5-BA52-A7E8-BD3B947A37E5}"/>
                </a:ext>
              </a:extLst>
            </p:cNvPr>
            <p:cNvSpPr/>
            <p:nvPr/>
          </p:nvSpPr>
          <p:spPr>
            <a:xfrm flipV="1">
              <a:off x="4840013" y="3923224"/>
              <a:ext cx="77823" cy="2232168"/>
            </a:xfrm>
            <a:custGeom>
              <a:avLst/>
              <a:gdLst>
                <a:gd name="connsiteX0" fmla="*/ -1907 w 77823"/>
                <a:gd name="connsiteY0" fmla="*/ -886 h 2232168"/>
                <a:gd name="connsiteX1" fmla="*/ 75916 w 77823"/>
                <a:gd name="connsiteY1" fmla="*/ -886 h 2232168"/>
                <a:gd name="connsiteX2" fmla="*/ 75916 w 77823"/>
                <a:gd name="connsiteY2" fmla="*/ 2231283 h 2232168"/>
                <a:gd name="connsiteX3" fmla="*/ -1907 w 77823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23" h="2232168">
                  <a:moveTo>
                    <a:pt x="-1907" y="-886"/>
                  </a:moveTo>
                  <a:lnTo>
                    <a:pt x="75916" y="-886"/>
                  </a:lnTo>
                  <a:lnTo>
                    <a:pt x="75916" y="2231283"/>
                  </a:lnTo>
                  <a:lnTo>
                    <a:pt x="-190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0930476-DFF0-5A7D-1D2A-03DDE3077D54}"/>
                </a:ext>
              </a:extLst>
            </p:cNvPr>
            <p:cNvSpPr/>
            <p:nvPr/>
          </p:nvSpPr>
          <p:spPr>
            <a:xfrm flipV="1">
              <a:off x="4949536" y="3923224"/>
              <a:ext cx="77816" cy="2232168"/>
            </a:xfrm>
            <a:custGeom>
              <a:avLst/>
              <a:gdLst>
                <a:gd name="connsiteX0" fmla="*/ -2010 w 77816"/>
                <a:gd name="connsiteY0" fmla="*/ -886 h 2232168"/>
                <a:gd name="connsiteX1" fmla="*/ 75806 w 77816"/>
                <a:gd name="connsiteY1" fmla="*/ -886 h 2232168"/>
                <a:gd name="connsiteX2" fmla="*/ 75806 w 77816"/>
                <a:gd name="connsiteY2" fmla="*/ 2231283 h 2232168"/>
                <a:gd name="connsiteX3" fmla="*/ -2010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010" y="-886"/>
                  </a:moveTo>
                  <a:lnTo>
                    <a:pt x="75806" y="-886"/>
                  </a:lnTo>
                  <a:lnTo>
                    <a:pt x="75806" y="2231283"/>
                  </a:lnTo>
                  <a:lnTo>
                    <a:pt x="-201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323C722-C3CF-A265-2621-3E5F771B0438}"/>
                </a:ext>
              </a:extLst>
            </p:cNvPr>
            <p:cNvSpPr/>
            <p:nvPr/>
          </p:nvSpPr>
          <p:spPr>
            <a:xfrm flipV="1">
              <a:off x="5059059" y="3923224"/>
              <a:ext cx="77816" cy="2232168"/>
            </a:xfrm>
            <a:custGeom>
              <a:avLst/>
              <a:gdLst>
                <a:gd name="connsiteX0" fmla="*/ -2113 w 77816"/>
                <a:gd name="connsiteY0" fmla="*/ -886 h 2232168"/>
                <a:gd name="connsiteX1" fmla="*/ 75703 w 77816"/>
                <a:gd name="connsiteY1" fmla="*/ -886 h 2232168"/>
                <a:gd name="connsiteX2" fmla="*/ 75703 w 77816"/>
                <a:gd name="connsiteY2" fmla="*/ 2231283 h 2232168"/>
                <a:gd name="connsiteX3" fmla="*/ -2113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113" y="-886"/>
                  </a:moveTo>
                  <a:lnTo>
                    <a:pt x="75703" y="-886"/>
                  </a:lnTo>
                  <a:lnTo>
                    <a:pt x="75703" y="2231283"/>
                  </a:lnTo>
                  <a:lnTo>
                    <a:pt x="-2113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A83E19D-3B03-5239-E559-519CC4416961}"/>
                </a:ext>
              </a:extLst>
            </p:cNvPr>
            <p:cNvSpPr/>
            <p:nvPr/>
          </p:nvSpPr>
          <p:spPr>
            <a:xfrm flipV="1">
              <a:off x="4510543" y="3923224"/>
              <a:ext cx="77812" cy="2232168"/>
            </a:xfrm>
            <a:custGeom>
              <a:avLst/>
              <a:gdLst>
                <a:gd name="connsiteX0" fmla="*/ -1597 w 77812"/>
                <a:gd name="connsiteY0" fmla="*/ -886 h 2232168"/>
                <a:gd name="connsiteX1" fmla="*/ 76215 w 77812"/>
                <a:gd name="connsiteY1" fmla="*/ -886 h 2232168"/>
                <a:gd name="connsiteX2" fmla="*/ 76215 w 77812"/>
                <a:gd name="connsiteY2" fmla="*/ 2231283 h 2232168"/>
                <a:gd name="connsiteX3" fmla="*/ -1597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597" y="-886"/>
                  </a:moveTo>
                  <a:lnTo>
                    <a:pt x="76215" y="-886"/>
                  </a:lnTo>
                  <a:lnTo>
                    <a:pt x="76215" y="2231283"/>
                  </a:lnTo>
                  <a:lnTo>
                    <a:pt x="-159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B272D73-9E24-73CC-4D9A-B9275F4FD8D8}"/>
                </a:ext>
              </a:extLst>
            </p:cNvPr>
            <p:cNvSpPr/>
            <p:nvPr/>
          </p:nvSpPr>
          <p:spPr>
            <a:xfrm flipV="1">
              <a:off x="4620065" y="3923224"/>
              <a:ext cx="77812" cy="2232168"/>
            </a:xfrm>
            <a:custGeom>
              <a:avLst/>
              <a:gdLst>
                <a:gd name="connsiteX0" fmla="*/ -1700 w 77812"/>
                <a:gd name="connsiteY0" fmla="*/ -886 h 2232168"/>
                <a:gd name="connsiteX1" fmla="*/ 76112 w 77812"/>
                <a:gd name="connsiteY1" fmla="*/ -886 h 2232168"/>
                <a:gd name="connsiteX2" fmla="*/ 76112 w 77812"/>
                <a:gd name="connsiteY2" fmla="*/ 2231283 h 2232168"/>
                <a:gd name="connsiteX3" fmla="*/ -1700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700" y="-886"/>
                  </a:moveTo>
                  <a:lnTo>
                    <a:pt x="76112" y="-886"/>
                  </a:lnTo>
                  <a:lnTo>
                    <a:pt x="76112" y="2231283"/>
                  </a:lnTo>
                  <a:lnTo>
                    <a:pt x="-170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3B2C642-8A1D-FC72-7423-E39E2DFAEE78}"/>
                </a:ext>
              </a:extLst>
            </p:cNvPr>
            <p:cNvSpPr/>
            <p:nvPr/>
          </p:nvSpPr>
          <p:spPr>
            <a:xfrm flipV="1">
              <a:off x="5168581" y="3923224"/>
              <a:ext cx="77816" cy="2232168"/>
            </a:xfrm>
            <a:custGeom>
              <a:avLst/>
              <a:gdLst>
                <a:gd name="connsiteX0" fmla="*/ -2216 w 77816"/>
                <a:gd name="connsiteY0" fmla="*/ -886 h 2232168"/>
                <a:gd name="connsiteX1" fmla="*/ 75600 w 77816"/>
                <a:gd name="connsiteY1" fmla="*/ -886 h 2232168"/>
                <a:gd name="connsiteX2" fmla="*/ 75600 w 77816"/>
                <a:gd name="connsiteY2" fmla="*/ 2231283 h 2232168"/>
                <a:gd name="connsiteX3" fmla="*/ -2216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216" y="-886"/>
                  </a:moveTo>
                  <a:lnTo>
                    <a:pt x="75600" y="-886"/>
                  </a:lnTo>
                  <a:lnTo>
                    <a:pt x="75600" y="2231283"/>
                  </a:lnTo>
                  <a:lnTo>
                    <a:pt x="-2216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893D438A-BA12-B7B4-D745-E6E0F4B09318}"/>
                </a:ext>
              </a:extLst>
            </p:cNvPr>
            <p:cNvSpPr/>
            <p:nvPr/>
          </p:nvSpPr>
          <p:spPr>
            <a:xfrm flipV="1">
              <a:off x="5278104" y="3923224"/>
              <a:ext cx="77816" cy="2232168"/>
            </a:xfrm>
            <a:custGeom>
              <a:avLst/>
              <a:gdLst>
                <a:gd name="connsiteX0" fmla="*/ -2319 w 77816"/>
                <a:gd name="connsiteY0" fmla="*/ -886 h 2232168"/>
                <a:gd name="connsiteX1" fmla="*/ 75497 w 77816"/>
                <a:gd name="connsiteY1" fmla="*/ -886 h 2232168"/>
                <a:gd name="connsiteX2" fmla="*/ 75497 w 77816"/>
                <a:gd name="connsiteY2" fmla="*/ 2231283 h 2232168"/>
                <a:gd name="connsiteX3" fmla="*/ -2319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319" y="-886"/>
                  </a:moveTo>
                  <a:lnTo>
                    <a:pt x="75497" y="-886"/>
                  </a:lnTo>
                  <a:lnTo>
                    <a:pt x="75497" y="2231283"/>
                  </a:lnTo>
                  <a:lnTo>
                    <a:pt x="-2319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8857433-1084-3C2F-CE7F-3E1BACCD5CE9}"/>
                </a:ext>
              </a:extLst>
            </p:cNvPr>
            <p:cNvSpPr/>
            <p:nvPr/>
          </p:nvSpPr>
          <p:spPr>
            <a:xfrm flipV="1">
              <a:off x="4442748" y="3823455"/>
              <a:ext cx="318778" cy="1082772"/>
            </a:xfrm>
            <a:custGeom>
              <a:avLst/>
              <a:gdLst>
                <a:gd name="connsiteX0" fmla="*/ 317132 w 318778"/>
                <a:gd name="connsiteY0" fmla="*/ -1715 h 1082772"/>
                <a:gd name="connsiteX1" fmla="*/ 253485 w 318778"/>
                <a:gd name="connsiteY1" fmla="*/ -1715 h 1082772"/>
                <a:gd name="connsiteX2" fmla="*/ 253485 w 318778"/>
                <a:gd name="connsiteY2" fmla="*/ 981287 h 1082772"/>
                <a:gd name="connsiteX3" fmla="*/ 175671 w 318778"/>
                <a:gd name="connsiteY3" fmla="*/ 981287 h 1082772"/>
                <a:gd name="connsiteX4" fmla="*/ 175671 w 318778"/>
                <a:gd name="connsiteY4" fmla="*/ -1715 h 1082772"/>
                <a:gd name="connsiteX5" fmla="*/ 143962 w 318778"/>
                <a:gd name="connsiteY5" fmla="*/ -1715 h 1082772"/>
                <a:gd name="connsiteX6" fmla="*/ 143962 w 318778"/>
                <a:gd name="connsiteY6" fmla="*/ 981287 h 1082772"/>
                <a:gd name="connsiteX7" fmla="*/ 66148 w 318778"/>
                <a:gd name="connsiteY7" fmla="*/ 981287 h 1082772"/>
                <a:gd name="connsiteX8" fmla="*/ 66148 w 318778"/>
                <a:gd name="connsiteY8" fmla="*/ -1715 h 1082772"/>
                <a:gd name="connsiteX9" fmla="*/ -1647 w 318778"/>
                <a:gd name="connsiteY9" fmla="*/ -1715 h 1082772"/>
                <a:gd name="connsiteX10" fmla="*/ -1647 w 318778"/>
                <a:gd name="connsiteY10" fmla="*/ 1081057 h 1082772"/>
                <a:gd name="connsiteX11" fmla="*/ 317132 w 318778"/>
                <a:gd name="connsiteY11" fmla="*/ 1081057 h 1082772"/>
                <a:gd name="connsiteX12" fmla="*/ 317132 w 318778"/>
                <a:gd name="connsiteY12" fmla="*/ -1715 h 108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8778" h="1082772">
                  <a:moveTo>
                    <a:pt x="317132" y="-1715"/>
                  </a:moveTo>
                  <a:lnTo>
                    <a:pt x="253485" y="-1715"/>
                  </a:lnTo>
                  <a:lnTo>
                    <a:pt x="253485" y="981287"/>
                  </a:lnTo>
                  <a:lnTo>
                    <a:pt x="175671" y="981287"/>
                  </a:lnTo>
                  <a:lnTo>
                    <a:pt x="175671" y="-1715"/>
                  </a:lnTo>
                  <a:lnTo>
                    <a:pt x="143962" y="-1715"/>
                  </a:lnTo>
                  <a:lnTo>
                    <a:pt x="143962" y="981287"/>
                  </a:lnTo>
                  <a:lnTo>
                    <a:pt x="66148" y="981287"/>
                  </a:lnTo>
                  <a:lnTo>
                    <a:pt x="66148" y="-1715"/>
                  </a:lnTo>
                  <a:lnTo>
                    <a:pt x="-1647" y="-1715"/>
                  </a:lnTo>
                  <a:lnTo>
                    <a:pt x="-1647" y="1081057"/>
                  </a:lnTo>
                  <a:lnTo>
                    <a:pt x="317132" y="1081057"/>
                  </a:lnTo>
                  <a:lnTo>
                    <a:pt x="317132" y="-1715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F0B8266-8A82-47DB-E651-A327A8E5F988}"/>
                </a:ext>
              </a:extLst>
            </p:cNvPr>
            <p:cNvSpPr/>
            <p:nvPr/>
          </p:nvSpPr>
          <p:spPr>
            <a:xfrm flipV="1">
              <a:off x="4510543" y="3923225"/>
              <a:ext cx="77812" cy="983001"/>
            </a:xfrm>
            <a:custGeom>
              <a:avLst/>
              <a:gdLst>
                <a:gd name="connsiteX0" fmla="*/ -1597 w 77812"/>
                <a:gd name="connsiteY0" fmla="*/ -1654 h 983001"/>
                <a:gd name="connsiteX1" fmla="*/ 76215 w 77812"/>
                <a:gd name="connsiteY1" fmla="*/ -1654 h 983001"/>
                <a:gd name="connsiteX2" fmla="*/ 76215 w 77812"/>
                <a:gd name="connsiteY2" fmla="*/ 981348 h 983001"/>
                <a:gd name="connsiteX3" fmla="*/ -1597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597" y="-1654"/>
                  </a:moveTo>
                  <a:lnTo>
                    <a:pt x="76215" y="-1654"/>
                  </a:lnTo>
                  <a:lnTo>
                    <a:pt x="76215" y="981348"/>
                  </a:lnTo>
                  <a:lnTo>
                    <a:pt x="-1597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437E01F-411D-54C9-51AD-531F6FEC1F19}"/>
                </a:ext>
              </a:extLst>
            </p:cNvPr>
            <p:cNvSpPr/>
            <p:nvPr/>
          </p:nvSpPr>
          <p:spPr>
            <a:xfrm flipV="1">
              <a:off x="4620065" y="3923225"/>
              <a:ext cx="77812" cy="983001"/>
            </a:xfrm>
            <a:custGeom>
              <a:avLst/>
              <a:gdLst>
                <a:gd name="connsiteX0" fmla="*/ -1700 w 77812"/>
                <a:gd name="connsiteY0" fmla="*/ -1654 h 983001"/>
                <a:gd name="connsiteX1" fmla="*/ 76112 w 77812"/>
                <a:gd name="connsiteY1" fmla="*/ -1654 h 983001"/>
                <a:gd name="connsiteX2" fmla="*/ 76112 w 77812"/>
                <a:gd name="connsiteY2" fmla="*/ 981348 h 983001"/>
                <a:gd name="connsiteX3" fmla="*/ -1700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700" y="-1654"/>
                  </a:moveTo>
                  <a:lnTo>
                    <a:pt x="76112" y="-1654"/>
                  </a:lnTo>
                  <a:lnTo>
                    <a:pt x="76112" y="981348"/>
                  </a:lnTo>
                  <a:lnTo>
                    <a:pt x="-1700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EE94E14-D2E4-C2A8-9337-1C84A4F1E817}"/>
                </a:ext>
              </a:extLst>
            </p:cNvPr>
            <p:cNvSpPr/>
            <p:nvPr/>
          </p:nvSpPr>
          <p:spPr>
            <a:xfrm flipV="1">
              <a:off x="5079922" y="4170130"/>
              <a:ext cx="48605" cy="48613"/>
            </a:xfrm>
            <a:custGeom>
              <a:avLst/>
              <a:gdLst>
                <a:gd name="connsiteX0" fmla="*/ 46426 w 48605"/>
                <a:gd name="connsiteY0" fmla="*/ 46628 h 48613"/>
                <a:gd name="connsiteX1" fmla="*/ 23880 w 48605"/>
                <a:gd name="connsiteY1" fmla="*/ 20690 h 48613"/>
                <a:gd name="connsiteX2" fmla="*/ -2058 w 48605"/>
                <a:gd name="connsiteY2" fmla="*/ -1865 h 48613"/>
                <a:gd name="connsiteX3" fmla="*/ 20488 w 48605"/>
                <a:gd name="connsiteY3" fmla="*/ 24082 h 48613"/>
                <a:gd name="connsiteX4" fmla="*/ 46426 w 48605"/>
                <a:gd name="connsiteY4" fmla="*/ 46628 h 4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05" h="48613">
                  <a:moveTo>
                    <a:pt x="46426" y="46628"/>
                  </a:moveTo>
                  <a:cubicBezTo>
                    <a:pt x="47366" y="45688"/>
                    <a:pt x="37273" y="34074"/>
                    <a:pt x="23880" y="20690"/>
                  </a:cubicBezTo>
                  <a:cubicBezTo>
                    <a:pt x="10487" y="7297"/>
                    <a:pt x="-1127" y="-2796"/>
                    <a:pt x="-2058" y="-1865"/>
                  </a:cubicBezTo>
                  <a:cubicBezTo>
                    <a:pt x="-2998" y="-925"/>
                    <a:pt x="7095" y="10689"/>
                    <a:pt x="20488" y="24082"/>
                  </a:cubicBezTo>
                  <a:cubicBezTo>
                    <a:pt x="33881" y="37466"/>
                    <a:pt x="45495" y="47569"/>
                    <a:pt x="46426" y="4662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36BFB1C-CD2A-FAC6-ADF1-A8A41D68DE2B}"/>
                </a:ext>
              </a:extLst>
            </p:cNvPr>
            <p:cNvSpPr/>
            <p:nvPr/>
          </p:nvSpPr>
          <p:spPr>
            <a:xfrm flipV="1">
              <a:off x="5191037" y="4235599"/>
              <a:ext cx="34395" cy="32989"/>
            </a:xfrm>
            <a:custGeom>
              <a:avLst/>
              <a:gdLst>
                <a:gd name="connsiteX0" fmla="*/ 32098 w 34395"/>
                <a:gd name="connsiteY0" fmla="*/ 31044 h 32989"/>
                <a:gd name="connsiteX1" fmla="*/ 16640 w 34395"/>
                <a:gd name="connsiteY1" fmla="*/ 12904 h 32989"/>
                <a:gd name="connsiteX2" fmla="*/ -2136 w 34395"/>
                <a:gd name="connsiteY2" fmla="*/ -1761 h 32989"/>
                <a:gd name="connsiteX3" fmla="*/ 13322 w 34395"/>
                <a:gd name="connsiteY3" fmla="*/ 16370 h 32989"/>
                <a:gd name="connsiteX4" fmla="*/ 32098 w 34395"/>
                <a:gd name="connsiteY4" fmla="*/ 31044 h 3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95" h="32989">
                  <a:moveTo>
                    <a:pt x="32098" y="31044"/>
                  </a:moveTo>
                  <a:cubicBezTo>
                    <a:pt x="33011" y="30086"/>
                    <a:pt x="26098" y="21965"/>
                    <a:pt x="16640" y="12904"/>
                  </a:cubicBezTo>
                  <a:cubicBezTo>
                    <a:pt x="7192" y="3843"/>
                    <a:pt x="-1214" y="-2719"/>
                    <a:pt x="-2136" y="-1761"/>
                  </a:cubicBezTo>
                  <a:cubicBezTo>
                    <a:pt x="-3048" y="-802"/>
                    <a:pt x="3865" y="7309"/>
                    <a:pt x="13322" y="16370"/>
                  </a:cubicBezTo>
                  <a:cubicBezTo>
                    <a:pt x="22770" y="25431"/>
                    <a:pt x="31176" y="31994"/>
                    <a:pt x="32098" y="310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76DBEEE-05EC-0925-904C-E249E2EFE54A}"/>
                </a:ext>
              </a:extLst>
            </p:cNvPr>
            <p:cNvSpPr/>
            <p:nvPr/>
          </p:nvSpPr>
          <p:spPr>
            <a:xfrm flipV="1">
              <a:off x="5290868" y="4097256"/>
              <a:ext cx="32973" cy="31570"/>
            </a:xfrm>
            <a:custGeom>
              <a:avLst/>
              <a:gdLst>
                <a:gd name="connsiteX0" fmla="*/ 30580 w 32973"/>
                <a:gd name="connsiteY0" fmla="*/ 29449 h 31570"/>
                <a:gd name="connsiteX1" fmla="*/ 15841 w 32973"/>
                <a:gd name="connsiteY1" fmla="*/ 12028 h 31570"/>
                <a:gd name="connsiteX2" fmla="*/ -2226 w 32973"/>
                <a:gd name="connsiteY2" fmla="*/ -1928 h 31570"/>
                <a:gd name="connsiteX3" fmla="*/ 12522 w 32973"/>
                <a:gd name="connsiteY3" fmla="*/ 15493 h 31570"/>
                <a:gd name="connsiteX4" fmla="*/ 30580 w 32973"/>
                <a:gd name="connsiteY4" fmla="*/ 29449 h 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73" h="31570">
                  <a:moveTo>
                    <a:pt x="30580" y="29449"/>
                  </a:moveTo>
                  <a:cubicBezTo>
                    <a:pt x="31492" y="28490"/>
                    <a:pt x="24893" y="20692"/>
                    <a:pt x="15841" y="12028"/>
                  </a:cubicBezTo>
                  <a:cubicBezTo>
                    <a:pt x="6780" y="3363"/>
                    <a:pt x="-1304" y="-2886"/>
                    <a:pt x="-2226" y="-1928"/>
                  </a:cubicBezTo>
                  <a:cubicBezTo>
                    <a:pt x="-3138" y="-969"/>
                    <a:pt x="3462" y="6829"/>
                    <a:pt x="12522" y="15493"/>
                  </a:cubicBezTo>
                  <a:cubicBezTo>
                    <a:pt x="21574" y="24158"/>
                    <a:pt x="29667" y="30408"/>
                    <a:pt x="30580" y="294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8D9888C-6763-AB28-853F-BAB96EDF1D77}"/>
                </a:ext>
              </a:extLst>
            </p:cNvPr>
            <p:cNvSpPr/>
            <p:nvPr/>
          </p:nvSpPr>
          <p:spPr>
            <a:xfrm flipV="1">
              <a:off x="6784808" y="3495111"/>
              <a:ext cx="501627" cy="132840"/>
            </a:xfrm>
            <a:custGeom>
              <a:avLst/>
              <a:gdLst>
                <a:gd name="connsiteX0" fmla="*/ -3935 w 501627"/>
                <a:gd name="connsiteY0" fmla="*/ -2703 h 132840"/>
                <a:gd name="connsiteX1" fmla="*/ 497693 w 501627"/>
                <a:gd name="connsiteY1" fmla="*/ -2703 h 132840"/>
                <a:gd name="connsiteX2" fmla="*/ 497693 w 501627"/>
                <a:gd name="connsiteY2" fmla="*/ 130137 h 132840"/>
                <a:gd name="connsiteX3" fmla="*/ -3935 w 501627"/>
                <a:gd name="connsiteY3" fmla="*/ 130137 h 13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627" h="132840">
                  <a:moveTo>
                    <a:pt x="-3935" y="-2703"/>
                  </a:moveTo>
                  <a:lnTo>
                    <a:pt x="497693" y="-2703"/>
                  </a:lnTo>
                  <a:lnTo>
                    <a:pt x="497693" y="130137"/>
                  </a:lnTo>
                  <a:lnTo>
                    <a:pt x="-3935" y="1301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F099418-DB55-326F-7D81-C79ACAEFB9FF}"/>
                </a:ext>
              </a:extLst>
            </p:cNvPr>
            <p:cNvSpPr/>
            <p:nvPr/>
          </p:nvSpPr>
          <p:spPr>
            <a:xfrm flipV="1">
              <a:off x="6805926" y="3511827"/>
              <a:ext cx="459392" cy="86028"/>
            </a:xfrm>
            <a:custGeom>
              <a:avLst/>
              <a:gdLst>
                <a:gd name="connsiteX0" fmla="*/ -3935 w 459392"/>
                <a:gd name="connsiteY0" fmla="*/ -2711 h 86028"/>
                <a:gd name="connsiteX1" fmla="*/ 455458 w 459392"/>
                <a:gd name="connsiteY1" fmla="*/ -2711 h 86028"/>
                <a:gd name="connsiteX2" fmla="*/ 455458 w 459392"/>
                <a:gd name="connsiteY2" fmla="*/ 83318 h 86028"/>
                <a:gd name="connsiteX3" fmla="*/ -3935 w 459392"/>
                <a:gd name="connsiteY3" fmla="*/ 83318 h 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392" h="86028">
                  <a:moveTo>
                    <a:pt x="-3935" y="-2711"/>
                  </a:moveTo>
                  <a:lnTo>
                    <a:pt x="455458" y="-2711"/>
                  </a:lnTo>
                  <a:lnTo>
                    <a:pt x="455458" y="83318"/>
                  </a:lnTo>
                  <a:lnTo>
                    <a:pt x="-3935" y="833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487A090-299A-F2F0-E926-4617A2AC20A4}"/>
                </a:ext>
              </a:extLst>
            </p:cNvPr>
            <p:cNvSpPr/>
            <p:nvPr/>
          </p:nvSpPr>
          <p:spPr>
            <a:xfrm flipV="1">
              <a:off x="6805926" y="3511829"/>
              <a:ext cx="459391" cy="86027"/>
            </a:xfrm>
            <a:custGeom>
              <a:avLst/>
              <a:gdLst>
                <a:gd name="connsiteX0" fmla="*/ 455457 w 459391"/>
                <a:gd name="connsiteY0" fmla="*/ -2711 h 86027"/>
                <a:gd name="connsiteX1" fmla="*/ 395608 w 459391"/>
                <a:gd name="connsiteY1" fmla="*/ -2711 h 86027"/>
                <a:gd name="connsiteX2" fmla="*/ 394833 w 459391"/>
                <a:gd name="connsiteY2" fmla="*/ 83316 h 86027"/>
                <a:gd name="connsiteX3" fmla="*/ 455457 w 459391"/>
                <a:gd name="connsiteY3" fmla="*/ 83316 h 86027"/>
                <a:gd name="connsiteX4" fmla="*/ 455457 w 459391"/>
                <a:gd name="connsiteY4" fmla="*/ -2711 h 86027"/>
                <a:gd name="connsiteX5" fmla="*/ 393460 w 459391"/>
                <a:gd name="connsiteY5" fmla="*/ -2711 h 86027"/>
                <a:gd name="connsiteX6" fmla="*/ 229803 w 459391"/>
                <a:gd name="connsiteY6" fmla="*/ -2711 h 86027"/>
                <a:gd name="connsiteX7" fmla="*/ 229028 w 459391"/>
                <a:gd name="connsiteY7" fmla="*/ 83316 h 86027"/>
                <a:gd name="connsiteX8" fmla="*/ 394234 w 459391"/>
                <a:gd name="connsiteY8" fmla="*/ 83316 h 86027"/>
                <a:gd name="connsiteX9" fmla="*/ 393460 w 459391"/>
                <a:gd name="connsiteY9" fmla="*/ -2711 h 86027"/>
                <a:gd name="connsiteX10" fmla="*/ 227655 w 459391"/>
                <a:gd name="connsiteY10" fmla="*/ -2711 h 86027"/>
                <a:gd name="connsiteX11" fmla="*/ 63998 w 459391"/>
                <a:gd name="connsiteY11" fmla="*/ -2711 h 86027"/>
                <a:gd name="connsiteX12" fmla="*/ 63224 w 459391"/>
                <a:gd name="connsiteY12" fmla="*/ 83316 h 86027"/>
                <a:gd name="connsiteX13" fmla="*/ 228429 w 459391"/>
                <a:gd name="connsiteY13" fmla="*/ 83316 h 86027"/>
                <a:gd name="connsiteX14" fmla="*/ 227655 w 459391"/>
                <a:gd name="connsiteY14" fmla="*/ -2711 h 86027"/>
                <a:gd name="connsiteX15" fmla="*/ 61851 w 459391"/>
                <a:gd name="connsiteY15" fmla="*/ -2711 h 86027"/>
                <a:gd name="connsiteX16" fmla="*/ -3935 w 459391"/>
                <a:gd name="connsiteY16" fmla="*/ -2711 h 86027"/>
                <a:gd name="connsiteX17" fmla="*/ -3935 w 459391"/>
                <a:gd name="connsiteY17" fmla="*/ 83316 h 86027"/>
                <a:gd name="connsiteX18" fmla="*/ 62625 w 459391"/>
                <a:gd name="connsiteY18" fmla="*/ 83316 h 86027"/>
                <a:gd name="connsiteX19" fmla="*/ 61851 w 459391"/>
                <a:gd name="connsiteY19" fmla="*/ -2711 h 8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9391" h="86027">
                  <a:moveTo>
                    <a:pt x="455457" y="-2711"/>
                  </a:moveTo>
                  <a:lnTo>
                    <a:pt x="395608" y="-2711"/>
                  </a:lnTo>
                  <a:cubicBezTo>
                    <a:pt x="395368" y="40971"/>
                    <a:pt x="395110" y="70624"/>
                    <a:pt x="394833" y="83316"/>
                  </a:cubicBezTo>
                  <a:lnTo>
                    <a:pt x="455457" y="83316"/>
                  </a:lnTo>
                  <a:lnTo>
                    <a:pt x="455457" y="-2711"/>
                  </a:lnTo>
                  <a:moveTo>
                    <a:pt x="393460" y="-2711"/>
                  </a:moveTo>
                  <a:lnTo>
                    <a:pt x="229803" y="-2711"/>
                  </a:lnTo>
                  <a:cubicBezTo>
                    <a:pt x="229563" y="40971"/>
                    <a:pt x="229305" y="70624"/>
                    <a:pt x="229028" y="83316"/>
                  </a:cubicBezTo>
                  <a:lnTo>
                    <a:pt x="394234" y="83316"/>
                  </a:lnTo>
                  <a:cubicBezTo>
                    <a:pt x="393958" y="70624"/>
                    <a:pt x="393700" y="40971"/>
                    <a:pt x="393460" y="-2711"/>
                  </a:cubicBezTo>
                  <a:moveTo>
                    <a:pt x="227655" y="-2711"/>
                  </a:moveTo>
                  <a:lnTo>
                    <a:pt x="63998" y="-2711"/>
                  </a:lnTo>
                  <a:cubicBezTo>
                    <a:pt x="63759" y="40971"/>
                    <a:pt x="63501" y="70624"/>
                    <a:pt x="63224" y="83316"/>
                  </a:cubicBezTo>
                  <a:lnTo>
                    <a:pt x="228429" y="83316"/>
                  </a:lnTo>
                  <a:cubicBezTo>
                    <a:pt x="228153" y="70624"/>
                    <a:pt x="227895" y="40971"/>
                    <a:pt x="227655" y="-2711"/>
                  </a:cubicBezTo>
                  <a:moveTo>
                    <a:pt x="61851" y="-2711"/>
                  </a:moveTo>
                  <a:lnTo>
                    <a:pt x="-3935" y="-2711"/>
                  </a:lnTo>
                  <a:lnTo>
                    <a:pt x="-3935" y="83316"/>
                  </a:lnTo>
                  <a:lnTo>
                    <a:pt x="62625" y="83316"/>
                  </a:lnTo>
                  <a:cubicBezTo>
                    <a:pt x="62348" y="70624"/>
                    <a:pt x="62090" y="40971"/>
                    <a:pt x="61851" y="-2711"/>
                  </a:cubicBez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FDE7B23-9F15-7686-E282-4F946ECC62D9}"/>
                </a:ext>
              </a:extLst>
            </p:cNvPr>
            <p:cNvSpPr/>
            <p:nvPr/>
          </p:nvSpPr>
          <p:spPr>
            <a:xfrm flipV="1">
              <a:off x="6708174" y="3608447"/>
              <a:ext cx="644415" cy="1632210"/>
            </a:xfrm>
            <a:custGeom>
              <a:avLst/>
              <a:gdLst>
                <a:gd name="connsiteX0" fmla="*/ -3930 w 644415"/>
                <a:gd name="connsiteY0" fmla="*/ -1642 h 1632210"/>
                <a:gd name="connsiteX1" fmla="*/ 640486 w 644415"/>
                <a:gd name="connsiteY1" fmla="*/ -1642 h 1632210"/>
                <a:gd name="connsiteX2" fmla="*/ 640486 w 644415"/>
                <a:gd name="connsiteY2" fmla="*/ 1630569 h 1632210"/>
                <a:gd name="connsiteX3" fmla="*/ -3930 w 644415"/>
                <a:gd name="connsiteY3" fmla="*/ 1630569 h 16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415" h="1632210">
                  <a:moveTo>
                    <a:pt x="-3930" y="-1642"/>
                  </a:moveTo>
                  <a:lnTo>
                    <a:pt x="640486" y="-1642"/>
                  </a:lnTo>
                  <a:lnTo>
                    <a:pt x="640486" y="1630569"/>
                  </a:lnTo>
                  <a:lnTo>
                    <a:pt x="-3930" y="1630569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2EC9815-5407-DDA9-3C3D-69DCD7F727ED}"/>
                </a:ext>
              </a:extLst>
            </p:cNvPr>
            <p:cNvSpPr/>
            <p:nvPr/>
          </p:nvSpPr>
          <p:spPr>
            <a:xfrm flipV="1">
              <a:off x="6742740" y="3646230"/>
              <a:ext cx="571302" cy="1594427"/>
            </a:xfrm>
            <a:custGeom>
              <a:avLst/>
              <a:gdLst>
                <a:gd name="connsiteX0" fmla="*/ -3928 w 571302"/>
                <a:gd name="connsiteY0" fmla="*/ -1618 h 1594427"/>
                <a:gd name="connsiteX1" fmla="*/ 567374 w 571302"/>
                <a:gd name="connsiteY1" fmla="*/ -1618 h 1594427"/>
                <a:gd name="connsiteX2" fmla="*/ 567374 w 571302"/>
                <a:gd name="connsiteY2" fmla="*/ 1592809 h 1594427"/>
                <a:gd name="connsiteX3" fmla="*/ -3928 w 571302"/>
                <a:gd name="connsiteY3" fmla="*/ 1592809 h 159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302" h="1594427">
                  <a:moveTo>
                    <a:pt x="-3928" y="-1618"/>
                  </a:moveTo>
                  <a:lnTo>
                    <a:pt x="567374" y="-1618"/>
                  </a:lnTo>
                  <a:lnTo>
                    <a:pt x="567374" y="1592809"/>
                  </a:lnTo>
                  <a:lnTo>
                    <a:pt x="-3928" y="159280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45F068-ECAD-90EF-DB50-7DB6D5739052}"/>
                </a:ext>
              </a:extLst>
            </p:cNvPr>
            <p:cNvSpPr/>
            <p:nvPr/>
          </p:nvSpPr>
          <p:spPr>
            <a:xfrm flipV="1">
              <a:off x="6742740" y="3646230"/>
              <a:ext cx="571301" cy="880917"/>
            </a:xfrm>
            <a:custGeom>
              <a:avLst/>
              <a:gdLst>
                <a:gd name="connsiteX0" fmla="*/ 484536 w 571301"/>
                <a:gd name="connsiteY0" fmla="*/ -2057 h 880917"/>
                <a:gd name="connsiteX1" fmla="*/ 460100 w 571301"/>
                <a:gd name="connsiteY1" fmla="*/ -2057 h 880917"/>
                <a:gd name="connsiteX2" fmla="*/ 460128 w 571301"/>
                <a:gd name="connsiteY2" fmla="*/ 135275 h 880917"/>
                <a:gd name="connsiteX3" fmla="*/ 459031 w 571301"/>
                <a:gd name="connsiteY3" fmla="*/ 878861 h 880917"/>
                <a:gd name="connsiteX4" fmla="*/ 567374 w 571301"/>
                <a:gd name="connsiteY4" fmla="*/ 878861 h 880917"/>
                <a:gd name="connsiteX5" fmla="*/ 567374 w 571301"/>
                <a:gd name="connsiteY5" fmla="*/ 647741 h 880917"/>
                <a:gd name="connsiteX6" fmla="*/ 484536 w 571301"/>
                <a:gd name="connsiteY6" fmla="*/ 647741 h 880917"/>
                <a:gd name="connsiteX7" fmla="*/ 484536 w 571301"/>
                <a:gd name="connsiteY7" fmla="*/ -2057 h 880917"/>
                <a:gd name="connsiteX8" fmla="*/ 455353 w 571301"/>
                <a:gd name="connsiteY8" fmla="*/ -2057 h 880917"/>
                <a:gd name="connsiteX9" fmla="*/ 391356 w 571301"/>
                <a:gd name="connsiteY9" fmla="*/ -2057 h 880917"/>
                <a:gd name="connsiteX10" fmla="*/ 391356 w 571301"/>
                <a:gd name="connsiteY10" fmla="*/ 456210 h 880917"/>
                <a:gd name="connsiteX11" fmla="*/ 294157 w 571301"/>
                <a:gd name="connsiteY11" fmla="*/ 456210 h 880917"/>
                <a:gd name="connsiteX12" fmla="*/ 293226 w 571301"/>
                <a:gd name="connsiteY12" fmla="*/ 878861 h 880917"/>
                <a:gd name="connsiteX13" fmla="*/ 456422 w 571301"/>
                <a:gd name="connsiteY13" fmla="*/ 878861 h 880917"/>
                <a:gd name="connsiteX14" fmla="*/ 455325 w 571301"/>
                <a:gd name="connsiteY14" fmla="*/ 135275 h 880917"/>
                <a:gd name="connsiteX15" fmla="*/ 455353 w 571301"/>
                <a:gd name="connsiteY15" fmla="*/ -2057 h 880917"/>
                <a:gd name="connsiteX16" fmla="*/ 111807 w 571301"/>
                <a:gd name="connsiteY16" fmla="*/ 131118 h 880917"/>
                <a:gd name="connsiteX17" fmla="*/ -3928 w 571301"/>
                <a:gd name="connsiteY17" fmla="*/ 131118 h 880917"/>
                <a:gd name="connsiteX18" fmla="*/ -3928 w 571301"/>
                <a:gd name="connsiteY18" fmla="*/ 878861 h 880917"/>
                <a:gd name="connsiteX19" fmla="*/ 124813 w 571301"/>
                <a:gd name="connsiteY19" fmla="*/ 878861 h 880917"/>
                <a:gd name="connsiteX20" fmla="*/ 123762 w 571301"/>
                <a:gd name="connsiteY20" fmla="*/ 310896 h 880917"/>
                <a:gd name="connsiteX21" fmla="*/ 111807 w 571301"/>
                <a:gd name="connsiteY21" fmla="*/ 310896 h 880917"/>
                <a:gd name="connsiteX22" fmla="*/ 111807 w 571301"/>
                <a:gd name="connsiteY22" fmla="*/ 131118 h 880917"/>
                <a:gd name="connsiteX23" fmla="*/ 204987 w 571301"/>
                <a:gd name="connsiteY23" fmla="*/ 310896 h 880917"/>
                <a:gd name="connsiteX24" fmla="*/ 128472 w 571301"/>
                <a:gd name="connsiteY24" fmla="*/ 310896 h 880917"/>
                <a:gd name="connsiteX25" fmla="*/ 127422 w 571301"/>
                <a:gd name="connsiteY25" fmla="*/ 878861 h 880917"/>
                <a:gd name="connsiteX26" fmla="*/ 290618 w 571301"/>
                <a:gd name="connsiteY26" fmla="*/ 878861 h 880917"/>
                <a:gd name="connsiteX27" fmla="*/ 289686 w 571301"/>
                <a:gd name="connsiteY27" fmla="*/ 456210 h 880917"/>
                <a:gd name="connsiteX28" fmla="*/ 204987 w 571301"/>
                <a:gd name="connsiteY28" fmla="*/ 456210 h 880917"/>
                <a:gd name="connsiteX29" fmla="*/ 204987 w 571301"/>
                <a:gd name="connsiteY29" fmla="*/ 310896 h 8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301" h="880917">
                  <a:moveTo>
                    <a:pt x="484536" y="-2057"/>
                  </a:moveTo>
                  <a:lnTo>
                    <a:pt x="460100" y="-2057"/>
                  </a:lnTo>
                  <a:cubicBezTo>
                    <a:pt x="460119" y="42694"/>
                    <a:pt x="460128" y="88570"/>
                    <a:pt x="460128" y="135275"/>
                  </a:cubicBezTo>
                  <a:cubicBezTo>
                    <a:pt x="460128" y="447113"/>
                    <a:pt x="459685" y="721241"/>
                    <a:pt x="459031" y="878861"/>
                  </a:cubicBezTo>
                  <a:lnTo>
                    <a:pt x="567374" y="878861"/>
                  </a:lnTo>
                  <a:lnTo>
                    <a:pt x="567374" y="647741"/>
                  </a:lnTo>
                  <a:lnTo>
                    <a:pt x="484536" y="647741"/>
                  </a:lnTo>
                  <a:lnTo>
                    <a:pt x="484536" y="-2057"/>
                  </a:lnTo>
                  <a:moveTo>
                    <a:pt x="455353" y="-2057"/>
                  </a:moveTo>
                  <a:lnTo>
                    <a:pt x="391356" y="-2057"/>
                  </a:lnTo>
                  <a:lnTo>
                    <a:pt x="391356" y="456210"/>
                  </a:lnTo>
                  <a:lnTo>
                    <a:pt x="294157" y="456210"/>
                  </a:lnTo>
                  <a:cubicBezTo>
                    <a:pt x="293973" y="630799"/>
                    <a:pt x="293650" y="778455"/>
                    <a:pt x="293226" y="878861"/>
                  </a:cubicBezTo>
                  <a:lnTo>
                    <a:pt x="456422" y="878861"/>
                  </a:lnTo>
                  <a:cubicBezTo>
                    <a:pt x="455768" y="721241"/>
                    <a:pt x="455325" y="447113"/>
                    <a:pt x="455325" y="135275"/>
                  </a:cubicBezTo>
                  <a:cubicBezTo>
                    <a:pt x="455325" y="88570"/>
                    <a:pt x="455335" y="42694"/>
                    <a:pt x="455353" y="-2057"/>
                  </a:cubicBezTo>
                  <a:moveTo>
                    <a:pt x="111807" y="131118"/>
                  </a:moveTo>
                  <a:lnTo>
                    <a:pt x="-3928" y="131118"/>
                  </a:lnTo>
                  <a:lnTo>
                    <a:pt x="-3928" y="878861"/>
                  </a:lnTo>
                  <a:lnTo>
                    <a:pt x="124813" y="878861"/>
                  </a:lnTo>
                  <a:cubicBezTo>
                    <a:pt x="124278" y="751632"/>
                    <a:pt x="123891" y="548515"/>
                    <a:pt x="123762" y="310896"/>
                  </a:cubicBezTo>
                  <a:lnTo>
                    <a:pt x="111807" y="310896"/>
                  </a:lnTo>
                  <a:lnTo>
                    <a:pt x="111807" y="131118"/>
                  </a:lnTo>
                  <a:moveTo>
                    <a:pt x="204987" y="310896"/>
                  </a:moveTo>
                  <a:lnTo>
                    <a:pt x="128472" y="310896"/>
                  </a:lnTo>
                  <a:cubicBezTo>
                    <a:pt x="128343" y="548515"/>
                    <a:pt x="127956" y="751632"/>
                    <a:pt x="127422" y="878861"/>
                  </a:cubicBezTo>
                  <a:lnTo>
                    <a:pt x="290618" y="878861"/>
                  </a:lnTo>
                  <a:cubicBezTo>
                    <a:pt x="290203" y="778455"/>
                    <a:pt x="289871" y="630799"/>
                    <a:pt x="289686" y="456210"/>
                  </a:cubicBezTo>
                  <a:lnTo>
                    <a:pt x="204987" y="456210"/>
                  </a:lnTo>
                  <a:lnTo>
                    <a:pt x="204987" y="31089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A2CC51D-1173-AD67-1333-08E014B5AAE3}"/>
                </a:ext>
              </a:extLst>
            </p:cNvPr>
            <p:cNvSpPr/>
            <p:nvPr/>
          </p:nvSpPr>
          <p:spPr>
            <a:xfrm flipV="1">
              <a:off x="6728618" y="3811573"/>
              <a:ext cx="611729" cy="4802"/>
            </a:xfrm>
            <a:custGeom>
              <a:avLst/>
              <a:gdLst>
                <a:gd name="connsiteX0" fmla="*/ 607796 w 611729"/>
                <a:gd name="connsiteY0" fmla="*/ 13 h 4802"/>
                <a:gd name="connsiteX1" fmla="*/ 301950 w 611729"/>
                <a:gd name="connsiteY1" fmla="*/ -2392 h 4802"/>
                <a:gd name="connsiteX2" fmla="*/ -3934 w 611729"/>
                <a:gd name="connsiteY2" fmla="*/ 13 h 4802"/>
                <a:gd name="connsiteX3" fmla="*/ 301950 w 611729"/>
                <a:gd name="connsiteY3" fmla="*/ 2410 h 4802"/>
                <a:gd name="connsiteX4" fmla="*/ 607796 w 611729"/>
                <a:gd name="connsiteY4" fmla="*/ 1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3"/>
                  </a:moveTo>
                  <a:cubicBezTo>
                    <a:pt x="607796" y="-1314"/>
                    <a:pt x="470842" y="-2392"/>
                    <a:pt x="301950" y="-2392"/>
                  </a:cubicBezTo>
                  <a:cubicBezTo>
                    <a:pt x="132983" y="-2392"/>
                    <a:pt x="-3934" y="-1314"/>
                    <a:pt x="-3934" y="13"/>
                  </a:cubicBezTo>
                  <a:cubicBezTo>
                    <a:pt x="-3934" y="1331"/>
                    <a:pt x="132983" y="2410"/>
                    <a:pt x="301950" y="2410"/>
                  </a:cubicBezTo>
                  <a:cubicBezTo>
                    <a:pt x="470842" y="2410"/>
                    <a:pt x="607796" y="1331"/>
                    <a:pt x="607796" y="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86E986C-B986-2D8B-1023-0B2E5133AB37}"/>
                </a:ext>
              </a:extLst>
            </p:cNvPr>
            <p:cNvSpPr/>
            <p:nvPr/>
          </p:nvSpPr>
          <p:spPr>
            <a:xfrm flipV="1">
              <a:off x="6728618" y="3975147"/>
              <a:ext cx="611729" cy="4802"/>
            </a:xfrm>
            <a:custGeom>
              <a:avLst/>
              <a:gdLst>
                <a:gd name="connsiteX0" fmla="*/ 607796 w 611729"/>
                <a:gd name="connsiteY0" fmla="*/ 205 h 4802"/>
                <a:gd name="connsiteX1" fmla="*/ 301950 w 611729"/>
                <a:gd name="connsiteY1" fmla="*/ -2191 h 4802"/>
                <a:gd name="connsiteX2" fmla="*/ -3934 w 611729"/>
                <a:gd name="connsiteY2" fmla="*/ 205 h 4802"/>
                <a:gd name="connsiteX3" fmla="*/ 301950 w 611729"/>
                <a:gd name="connsiteY3" fmla="*/ 2611 h 4802"/>
                <a:gd name="connsiteX4" fmla="*/ 607796 w 611729"/>
                <a:gd name="connsiteY4" fmla="*/ 205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205"/>
                  </a:moveTo>
                  <a:cubicBezTo>
                    <a:pt x="607796" y="-1122"/>
                    <a:pt x="470842" y="-2191"/>
                    <a:pt x="301950" y="-2191"/>
                  </a:cubicBezTo>
                  <a:cubicBezTo>
                    <a:pt x="132983" y="-2191"/>
                    <a:pt x="-3934" y="-1122"/>
                    <a:pt x="-3934" y="205"/>
                  </a:cubicBezTo>
                  <a:cubicBezTo>
                    <a:pt x="-3934" y="1533"/>
                    <a:pt x="132983" y="2611"/>
                    <a:pt x="301950" y="2611"/>
                  </a:cubicBezTo>
                  <a:cubicBezTo>
                    <a:pt x="470842" y="2611"/>
                    <a:pt x="607796" y="1533"/>
                    <a:pt x="607796" y="205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FD3D484-26AA-4E07-85C1-07368942B352}"/>
                </a:ext>
              </a:extLst>
            </p:cNvPr>
            <p:cNvSpPr/>
            <p:nvPr/>
          </p:nvSpPr>
          <p:spPr>
            <a:xfrm flipV="1">
              <a:off x="6728618" y="4138731"/>
              <a:ext cx="611729" cy="4793"/>
            </a:xfrm>
            <a:custGeom>
              <a:avLst/>
              <a:gdLst>
                <a:gd name="connsiteX0" fmla="*/ 607796 w 611729"/>
                <a:gd name="connsiteY0" fmla="*/ 407 h 4793"/>
                <a:gd name="connsiteX1" fmla="*/ 301950 w 611729"/>
                <a:gd name="connsiteY1" fmla="*/ -1990 h 4793"/>
                <a:gd name="connsiteX2" fmla="*/ -3934 w 611729"/>
                <a:gd name="connsiteY2" fmla="*/ 407 h 4793"/>
                <a:gd name="connsiteX3" fmla="*/ 301950 w 611729"/>
                <a:gd name="connsiteY3" fmla="*/ 2803 h 4793"/>
                <a:gd name="connsiteX4" fmla="*/ 607796 w 611729"/>
                <a:gd name="connsiteY4" fmla="*/ 407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407"/>
                  </a:moveTo>
                  <a:cubicBezTo>
                    <a:pt x="607796" y="-921"/>
                    <a:pt x="470842" y="-1990"/>
                    <a:pt x="301950" y="-1990"/>
                  </a:cubicBezTo>
                  <a:cubicBezTo>
                    <a:pt x="132983" y="-1990"/>
                    <a:pt x="-3934" y="-921"/>
                    <a:pt x="-3934" y="407"/>
                  </a:cubicBezTo>
                  <a:cubicBezTo>
                    <a:pt x="-3934" y="1734"/>
                    <a:pt x="132983" y="2803"/>
                    <a:pt x="301950" y="2803"/>
                  </a:cubicBezTo>
                  <a:cubicBezTo>
                    <a:pt x="470842" y="2803"/>
                    <a:pt x="607796" y="1734"/>
                    <a:pt x="607796" y="40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FD635E7-D369-1624-77D3-3C5177612969}"/>
                </a:ext>
              </a:extLst>
            </p:cNvPr>
            <p:cNvSpPr/>
            <p:nvPr/>
          </p:nvSpPr>
          <p:spPr>
            <a:xfrm flipV="1">
              <a:off x="6728618" y="4302305"/>
              <a:ext cx="611729" cy="4802"/>
            </a:xfrm>
            <a:custGeom>
              <a:avLst/>
              <a:gdLst>
                <a:gd name="connsiteX0" fmla="*/ 607796 w 611729"/>
                <a:gd name="connsiteY0" fmla="*/ 617 h 4802"/>
                <a:gd name="connsiteX1" fmla="*/ 301950 w 611729"/>
                <a:gd name="connsiteY1" fmla="*/ -1789 h 4802"/>
                <a:gd name="connsiteX2" fmla="*/ -3934 w 611729"/>
                <a:gd name="connsiteY2" fmla="*/ 617 h 4802"/>
                <a:gd name="connsiteX3" fmla="*/ 301950 w 611729"/>
                <a:gd name="connsiteY3" fmla="*/ 3013 h 4802"/>
                <a:gd name="connsiteX4" fmla="*/ 607796 w 611729"/>
                <a:gd name="connsiteY4" fmla="*/ 61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617"/>
                  </a:moveTo>
                  <a:cubicBezTo>
                    <a:pt x="607796" y="-711"/>
                    <a:pt x="470842" y="-1789"/>
                    <a:pt x="301950" y="-1789"/>
                  </a:cubicBezTo>
                  <a:cubicBezTo>
                    <a:pt x="132983" y="-1789"/>
                    <a:pt x="-3934" y="-711"/>
                    <a:pt x="-3934" y="617"/>
                  </a:cubicBezTo>
                  <a:cubicBezTo>
                    <a:pt x="-3934" y="1935"/>
                    <a:pt x="132983" y="3013"/>
                    <a:pt x="301950" y="3013"/>
                  </a:cubicBezTo>
                  <a:cubicBezTo>
                    <a:pt x="470842" y="3013"/>
                    <a:pt x="607796" y="1935"/>
                    <a:pt x="607796" y="61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2928EE7-176A-13CE-809C-A321B06856BC}"/>
                </a:ext>
              </a:extLst>
            </p:cNvPr>
            <p:cNvSpPr/>
            <p:nvPr/>
          </p:nvSpPr>
          <p:spPr>
            <a:xfrm flipV="1">
              <a:off x="6728618" y="4465879"/>
              <a:ext cx="611729" cy="4802"/>
            </a:xfrm>
            <a:custGeom>
              <a:avLst/>
              <a:gdLst>
                <a:gd name="connsiteX0" fmla="*/ 607796 w 611729"/>
                <a:gd name="connsiteY0" fmla="*/ 809 h 4802"/>
                <a:gd name="connsiteX1" fmla="*/ 301950 w 611729"/>
                <a:gd name="connsiteY1" fmla="*/ -1588 h 4802"/>
                <a:gd name="connsiteX2" fmla="*/ -3934 w 611729"/>
                <a:gd name="connsiteY2" fmla="*/ 809 h 4802"/>
                <a:gd name="connsiteX3" fmla="*/ 301950 w 611729"/>
                <a:gd name="connsiteY3" fmla="*/ 3214 h 4802"/>
                <a:gd name="connsiteX4" fmla="*/ 607796 w 611729"/>
                <a:gd name="connsiteY4" fmla="*/ 80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809"/>
                  </a:moveTo>
                  <a:cubicBezTo>
                    <a:pt x="607796" y="-519"/>
                    <a:pt x="470842" y="-1588"/>
                    <a:pt x="301950" y="-1588"/>
                  </a:cubicBezTo>
                  <a:cubicBezTo>
                    <a:pt x="132983" y="-1588"/>
                    <a:pt x="-3934" y="-519"/>
                    <a:pt x="-3934" y="809"/>
                  </a:cubicBezTo>
                  <a:cubicBezTo>
                    <a:pt x="-3934" y="2136"/>
                    <a:pt x="132983" y="3214"/>
                    <a:pt x="301950" y="3214"/>
                  </a:cubicBezTo>
                  <a:cubicBezTo>
                    <a:pt x="470842" y="3214"/>
                    <a:pt x="607796" y="2136"/>
                    <a:pt x="607796" y="809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6CCC234-3B98-1590-7D82-44DB1D369F3B}"/>
                </a:ext>
              </a:extLst>
            </p:cNvPr>
            <p:cNvSpPr/>
            <p:nvPr/>
          </p:nvSpPr>
          <p:spPr>
            <a:xfrm flipV="1">
              <a:off x="6728618" y="4629462"/>
              <a:ext cx="611729" cy="4793"/>
            </a:xfrm>
            <a:custGeom>
              <a:avLst/>
              <a:gdLst>
                <a:gd name="connsiteX0" fmla="*/ 607796 w 611729"/>
                <a:gd name="connsiteY0" fmla="*/ 1010 h 4793"/>
                <a:gd name="connsiteX1" fmla="*/ 301950 w 611729"/>
                <a:gd name="connsiteY1" fmla="*/ -1387 h 4793"/>
                <a:gd name="connsiteX2" fmla="*/ -3934 w 611729"/>
                <a:gd name="connsiteY2" fmla="*/ 1010 h 4793"/>
                <a:gd name="connsiteX3" fmla="*/ 301950 w 611729"/>
                <a:gd name="connsiteY3" fmla="*/ 3406 h 4793"/>
                <a:gd name="connsiteX4" fmla="*/ 607796 w 611729"/>
                <a:gd name="connsiteY4" fmla="*/ 101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010"/>
                  </a:moveTo>
                  <a:cubicBezTo>
                    <a:pt x="607796" y="-318"/>
                    <a:pt x="470842" y="-1387"/>
                    <a:pt x="301950" y="-1387"/>
                  </a:cubicBezTo>
                  <a:cubicBezTo>
                    <a:pt x="132983" y="-1387"/>
                    <a:pt x="-3934" y="-318"/>
                    <a:pt x="-3934" y="1010"/>
                  </a:cubicBezTo>
                  <a:cubicBezTo>
                    <a:pt x="-3934" y="2337"/>
                    <a:pt x="132983" y="3406"/>
                    <a:pt x="301950" y="3406"/>
                  </a:cubicBezTo>
                  <a:cubicBezTo>
                    <a:pt x="470842" y="3406"/>
                    <a:pt x="607796" y="2337"/>
                    <a:pt x="607796" y="101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68AFD08-8C13-D05D-A0B7-EFC307C36815}"/>
                </a:ext>
              </a:extLst>
            </p:cNvPr>
            <p:cNvSpPr/>
            <p:nvPr/>
          </p:nvSpPr>
          <p:spPr>
            <a:xfrm flipV="1">
              <a:off x="6728618" y="4793036"/>
              <a:ext cx="611729" cy="4802"/>
            </a:xfrm>
            <a:custGeom>
              <a:avLst/>
              <a:gdLst>
                <a:gd name="connsiteX0" fmla="*/ 607796 w 611729"/>
                <a:gd name="connsiteY0" fmla="*/ 1220 h 4802"/>
                <a:gd name="connsiteX1" fmla="*/ 301950 w 611729"/>
                <a:gd name="connsiteY1" fmla="*/ -1186 h 4802"/>
                <a:gd name="connsiteX2" fmla="*/ -3934 w 611729"/>
                <a:gd name="connsiteY2" fmla="*/ 1220 h 4802"/>
                <a:gd name="connsiteX3" fmla="*/ 301950 w 611729"/>
                <a:gd name="connsiteY3" fmla="*/ 3617 h 4802"/>
                <a:gd name="connsiteX4" fmla="*/ 607796 w 611729"/>
                <a:gd name="connsiteY4" fmla="*/ 122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220"/>
                  </a:moveTo>
                  <a:cubicBezTo>
                    <a:pt x="607796" y="-107"/>
                    <a:pt x="470842" y="-1186"/>
                    <a:pt x="301950" y="-1186"/>
                  </a:cubicBezTo>
                  <a:cubicBezTo>
                    <a:pt x="132983" y="-1186"/>
                    <a:pt x="-3934" y="-107"/>
                    <a:pt x="-3934" y="1220"/>
                  </a:cubicBezTo>
                  <a:cubicBezTo>
                    <a:pt x="-3934" y="2538"/>
                    <a:pt x="132983" y="3617"/>
                    <a:pt x="301950" y="3617"/>
                  </a:cubicBezTo>
                  <a:cubicBezTo>
                    <a:pt x="470842" y="3617"/>
                    <a:pt x="607796" y="2538"/>
                    <a:pt x="607796" y="122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C1A929C9-FD13-46D3-D6C5-B913A11584CE}"/>
                </a:ext>
              </a:extLst>
            </p:cNvPr>
            <p:cNvSpPr/>
            <p:nvPr/>
          </p:nvSpPr>
          <p:spPr>
            <a:xfrm flipV="1">
              <a:off x="6728618" y="4956610"/>
              <a:ext cx="611729" cy="4802"/>
            </a:xfrm>
            <a:custGeom>
              <a:avLst/>
              <a:gdLst>
                <a:gd name="connsiteX0" fmla="*/ 607796 w 611729"/>
                <a:gd name="connsiteY0" fmla="*/ 1412 h 4802"/>
                <a:gd name="connsiteX1" fmla="*/ 301950 w 611729"/>
                <a:gd name="connsiteY1" fmla="*/ -984 h 4802"/>
                <a:gd name="connsiteX2" fmla="*/ -3934 w 611729"/>
                <a:gd name="connsiteY2" fmla="*/ 1412 h 4802"/>
                <a:gd name="connsiteX3" fmla="*/ 301950 w 611729"/>
                <a:gd name="connsiteY3" fmla="*/ 3818 h 4802"/>
                <a:gd name="connsiteX4" fmla="*/ 607796 w 611729"/>
                <a:gd name="connsiteY4" fmla="*/ 141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412"/>
                  </a:moveTo>
                  <a:cubicBezTo>
                    <a:pt x="607796" y="85"/>
                    <a:pt x="470842" y="-984"/>
                    <a:pt x="301950" y="-984"/>
                  </a:cubicBezTo>
                  <a:cubicBezTo>
                    <a:pt x="132983" y="-984"/>
                    <a:pt x="-3934" y="85"/>
                    <a:pt x="-3934" y="1412"/>
                  </a:cubicBezTo>
                  <a:cubicBezTo>
                    <a:pt x="-3934" y="2739"/>
                    <a:pt x="132983" y="3818"/>
                    <a:pt x="301950" y="3818"/>
                  </a:cubicBezTo>
                  <a:cubicBezTo>
                    <a:pt x="470842" y="3818"/>
                    <a:pt x="607796" y="2739"/>
                    <a:pt x="607796" y="1412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81839E6-F9BB-CB56-E46A-9AEFC57CBEEB}"/>
                </a:ext>
              </a:extLst>
            </p:cNvPr>
            <p:cNvSpPr/>
            <p:nvPr/>
          </p:nvSpPr>
          <p:spPr>
            <a:xfrm flipV="1">
              <a:off x="6728618" y="5120194"/>
              <a:ext cx="611729" cy="4793"/>
            </a:xfrm>
            <a:custGeom>
              <a:avLst/>
              <a:gdLst>
                <a:gd name="connsiteX0" fmla="*/ 607796 w 611729"/>
                <a:gd name="connsiteY0" fmla="*/ 1613 h 4793"/>
                <a:gd name="connsiteX1" fmla="*/ 301950 w 611729"/>
                <a:gd name="connsiteY1" fmla="*/ -783 h 4793"/>
                <a:gd name="connsiteX2" fmla="*/ -3934 w 611729"/>
                <a:gd name="connsiteY2" fmla="*/ 1613 h 4793"/>
                <a:gd name="connsiteX3" fmla="*/ 301950 w 611729"/>
                <a:gd name="connsiteY3" fmla="*/ 4010 h 4793"/>
                <a:gd name="connsiteX4" fmla="*/ 607796 w 611729"/>
                <a:gd name="connsiteY4" fmla="*/ 161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613"/>
                  </a:moveTo>
                  <a:cubicBezTo>
                    <a:pt x="607796" y="286"/>
                    <a:pt x="470842" y="-783"/>
                    <a:pt x="301950" y="-783"/>
                  </a:cubicBezTo>
                  <a:cubicBezTo>
                    <a:pt x="132983" y="-783"/>
                    <a:pt x="-3934" y="286"/>
                    <a:pt x="-3934" y="1613"/>
                  </a:cubicBezTo>
                  <a:cubicBezTo>
                    <a:pt x="-3934" y="2940"/>
                    <a:pt x="132983" y="4010"/>
                    <a:pt x="301950" y="4010"/>
                  </a:cubicBezTo>
                  <a:cubicBezTo>
                    <a:pt x="470842" y="4010"/>
                    <a:pt x="607796" y="2940"/>
                    <a:pt x="607796" y="16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0E4F25-ACC9-A4C3-3F7C-48E73CED7B44}"/>
                </a:ext>
              </a:extLst>
            </p:cNvPr>
            <p:cNvSpPr/>
            <p:nvPr/>
          </p:nvSpPr>
          <p:spPr>
            <a:xfrm flipV="1">
              <a:off x="6870384" y="3504851"/>
              <a:ext cx="4802" cy="1769846"/>
            </a:xfrm>
            <a:custGeom>
              <a:avLst/>
              <a:gdLst>
                <a:gd name="connsiteX0" fmla="*/ -1376 w 4802"/>
                <a:gd name="connsiteY0" fmla="*/ -1684 h 1769846"/>
                <a:gd name="connsiteX1" fmla="*/ -3782 w 4802"/>
                <a:gd name="connsiteY1" fmla="*/ 883197 h 1769846"/>
                <a:gd name="connsiteX2" fmla="*/ -1376 w 4802"/>
                <a:gd name="connsiteY2" fmla="*/ 1768162 h 1769846"/>
                <a:gd name="connsiteX3" fmla="*/ 1021 w 4802"/>
                <a:gd name="connsiteY3" fmla="*/ 883197 h 1769846"/>
                <a:gd name="connsiteX4" fmla="*/ -1376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376" y="-1684"/>
                  </a:moveTo>
                  <a:cubicBezTo>
                    <a:pt x="-2703" y="-1684"/>
                    <a:pt x="-3782" y="394540"/>
                    <a:pt x="-3782" y="883197"/>
                  </a:cubicBezTo>
                  <a:cubicBezTo>
                    <a:pt x="-3782" y="1372021"/>
                    <a:pt x="-2703" y="1768162"/>
                    <a:pt x="-1376" y="1768162"/>
                  </a:cubicBezTo>
                  <a:cubicBezTo>
                    <a:pt x="-58" y="1768162"/>
                    <a:pt x="1021" y="1372021"/>
                    <a:pt x="1021" y="883197"/>
                  </a:cubicBezTo>
                  <a:cubicBezTo>
                    <a:pt x="1021" y="394540"/>
                    <a:pt x="-58" y="-1684"/>
                    <a:pt x="-1376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11C440-EED2-14F1-3165-A77E58A0A636}"/>
                </a:ext>
              </a:extLst>
            </p:cNvPr>
            <p:cNvSpPr/>
            <p:nvPr/>
          </p:nvSpPr>
          <p:spPr>
            <a:xfrm flipV="1">
              <a:off x="7036188" y="3504851"/>
              <a:ext cx="4802" cy="1769846"/>
            </a:xfrm>
            <a:custGeom>
              <a:avLst/>
              <a:gdLst>
                <a:gd name="connsiteX0" fmla="*/ -1532 w 4802"/>
                <a:gd name="connsiteY0" fmla="*/ -1684 h 1769846"/>
                <a:gd name="connsiteX1" fmla="*/ -3938 w 4802"/>
                <a:gd name="connsiteY1" fmla="*/ 883197 h 1769846"/>
                <a:gd name="connsiteX2" fmla="*/ -1532 w 4802"/>
                <a:gd name="connsiteY2" fmla="*/ 1768162 h 1769846"/>
                <a:gd name="connsiteX3" fmla="*/ 865 w 4802"/>
                <a:gd name="connsiteY3" fmla="*/ 883197 h 1769846"/>
                <a:gd name="connsiteX4" fmla="*/ -1532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532" y="-1684"/>
                  </a:moveTo>
                  <a:cubicBezTo>
                    <a:pt x="-2859" y="-1684"/>
                    <a:pt x="-3938" y="394540"/>
                    <a:pt x="-3938" y="883197"/>
                  </a:cubicBezTo>
                  <a:cubicBezTo>
                    <a:pt x="-3938" y="1372021"/>
                    <a:pt x="-2859" y="1768162"/>
                    <a:pt x="-1532" y="1768162"/>
                  </a:cubicBezTo>
                  <a:cubicBezTo>
                    <a:pt x="-214" y="1768162"/>
                    <a:pt x="865" y="1372021"/>
                    <a:pt x="865" y="883197"/>
                  </a:cubicBezTo>
                  <a:cubicBezTo>
                    <a:pt x="865" y="394540"/>
                    <a:pt x="-214" y="-1684"/>
                    <a:pt x="-1532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BE5C2F9C-578B-BEAD-3838-0B18DBE77760}"/>
                </a:ext>
              </a:extLst>
            </p:cNvPr>
            <p:cNvSpPr/>
            <p:nvPr/>
          </p:nvSpPr>
          <p:spPr>
            <a:xfrm flipV="1">
              <a:off x="7201993" y="3504851"/>
              <a:ext cx="4802" cy="1769846"/>
            </a:xfrm>
            <a:custGeom>
              <a:avLst/>
              <a:gdLst>
                <a:gd name="connsiteX0" fmla="*/ -1688 w 4802"/>
                <a:gd name="connsiteY0" fmla="*/ -1684 h 1769846"/>
                <a:gd name="connsiteX1" fmla="*/ -4094 w 4802"/>
                <a:gd name="connsiteY1" fmla="*/ 883197 h 1769846"/>
                <a:gd name="connsiteX2" fmla="*/ -1688 w 4802"/>
                <a:gd name="connsiteY2" fmla="*/ 1768162 h 1769846"/>
                <a:gd name="connsiteX3" fmla="*/ 709 w 4802"/>
                <a:gd name="connsiteY3" fmla="*/ 883197 h 1769846"/>
                <a:gd name="connsiteX4" fmla="*/ -1688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688" y="-1684"/>
                  </a:moveTo>
                  <a:cubicBezTo>
                    <a:pt x="-3015" y="-1684"/>
                    <a:pt x="-4094" y="394540"/>
                    <a:pt x="-4094" y="883197"/>
                  </a:cubicBezTo>
                  <a:cubicBezTo>
                    <a:pt x="-4094" y="1372021"/>
                    <a:pt x="-3015" y="1768162"/>
                    <a:pt x="-1688" y="1768162"/>
                  </a:cubicBezTo>
                  <a:cubicBezTo>
                    <a:pt x="-370" y="1768162"/>
                    <a:pt x="709" y="1372021"/>
                    <a:pt x="709" y="883197"/>
                  </a:cubicBezTo>
                  <a:cubicBezTo>
                    <a:pt x="709" y="394540"/>
                    <a:pt x="-370" y="-1684"/>
                    <a:pt x="-1688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2DEB596-9142-13EC-000A-7363169490FD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D5F8EF1-9306-DEB0-F46E-384FCEB606C9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31724E5-F2EB-34F4-DD35-1B7CA9E1143C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373658"/>
            </a:xfrm>
            <a:custGeom>
              <a:avLst/>
              <a:gdLst>
                <a:gd name="connsiteX0" fmla="*/ -3596 w 72566"/>
                <a:gd name="connsiteY0" fmla="*/ -1799 h 1373658"/>
                <a:gd name="connsiteX1" fmla="*/ 68971 w 72566"/>
                <a:gd name="connsiteY1" fmla="*/ -1799 h 1373658"/>
                <a:gd name="connsiteX2" fmla="*/ 68971 w 72566"/>
                <a:gd name="connsiteY2" fmla="*/ 1371860 h 1373658"/>
                <a:gd name="connsiteX3" fmla="*/ -3596 w 72566"/>
                <a:gd name="connsiteY3" fmla="*/ 1371860 h 137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373658">
                  <a:moveTo>
                    <a:pt x="-3596" y="-1799"/>
                  </a:moveTo>
                  <a:lnTo>
                    <a:pt x="68971" y="-1799"/>
                  </a:lnTo>
                  <a:lnTo>
                    <a:pt x="68971" y="1371860"/>
                  </a:lnTo>
                  <a:lnTo>
                    <a:pt x="-3596" y="137186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525A31F-EB6F-03ED-017C-6B18EF5E8A30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197576"/>
            </a:xfrm>
            <a:custGeom>
              <a:avLst/>
              <a:gdLst>
                <a:gd name="connsiteX0" fmla="*/ -3596 w 72566"/>
                <a:gd name="connsiteY0" fmla="*/ -1908 h 1197576"/>
                <a:gd name="connsiteX1" fmla="*/ 68971 w 72566"/>
                <a:gd name="connsiteY1" fmla="*/ -1908 h 1197576"/>
                <a:gd name="connsiteX2" fmla="*/ 68971 w 72566"/>
                <a:gd name="connsiteY2" fmla="*/ 1195669 h 1197576"/>
                <a:gd name="connsiteX3" fmla="*/ -3596 w 72566"/>
                <a:gd name="connsiteY3" fmla="*/ 1195669 h 119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197576">
                  <a:moveTo>
                    <a:pt x="-3596" y="-1908"/>
                  </a:moveTo>
                  <a:lnTo>
                    <a:pt x="68971" y="-1908"/>
                  </a:lnTo>
                  <a:lnTo>
                    <a:pt x="68971" y="1195669"/>
                  </a:lnTo>
                  <a:lnTo>
                    <a:pt x="-3596" y="1195669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D4A96B-1B3D-CCCD-8552-EFB78EBF29C7}"/>
                </a:ext>
              </a:extLst>
            </p:cNvPr>
            <p:cNvSpPr/>
            <p:nvPr/>
          </p:nvSpPr>
          <p:spPr>
            <a:xfrm flipV="1">
              <a:off x="6916600" y="3843663"/>
              <a:ext cx="98056" cy="92380"/>
            </a:xfrm>
            <a:custGeom>
              <a:avLst/>
              <a:gdLst>
                <a:gd name="connsiteX0" fmla="*/ 94159 w 98056"/>
                <a:gd name="connsiteY0" fmla="*/ 90048 h 92380"/>
                <a:gd name="connsiteX1" fmla="*/ 46809 w 98056"/>
                <a:gd name="connsiteY1" fmla="*/ 42144 h 92380"/>
                <a:gd name="connsiteX2" fmla="*/ -3841 w 98056"/>
                <a:gd name="connsiteY2" fmla="*/ -2266 h 92380"/>
                <a:gd name="connsiteX3" fmla="*/ 43518 w 98056"/>
                <a:gd name="connsiteY3" fmla="*/ 45638 h 92380"/>
                <a:gd name="connsiteX4" fmla="*/ 94159 w 98056"/>
                <a:gd name="connsiteY4" fmla="*/ 90048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6" h="92380">
                  <a:moveTo>
                    <a:pt x="94159" y="90048"/>
                  </a:moveTo>
                  <a:cubicBezTo>
                    <a:pt x="95072" y="89089"/>
                    <a:pt x="73872" y="67640"/>
                    <a:pt x="46809" y="42144"/>
                  </a:cubicBezTo>
                  <a:cubicBezTo>
                    <a:pt x="19746" y="16649"/>
                    <a:pt x="-2929" y="-3224"/>
                    <a:pt x="-3841" y="-2266"/>
                  </a:cubicBezTo>
                  <a:cubicBezTo>
                    <a:pt x="-4745" y="-1298"/>
                    <a:pt x="16456" y="20142"/>
                    <a:pt x="43518" y="45638"/>
                  </a:cubicBezTo>
                  <a:cubicBezTo>
                    <a:pt x="70581" y="71133"/>
                    <a:pt x="93256" y="91015"/>
                    <a:pt x="94159" y="9004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376FABA-845F-890E-7867-8A5AA71172D3}"/>
                </a:ext>
              </a:extLst>
            </p:cNvPr>
            <p:cNvSpPr/>
            <p:nvPr/>
          </p:nvSpPr>
          <p:spPr>
            <a:xfrm flipV="1">
              <a:off x="7070080" y="3840787"/>
              <a:ext cx="98057" cy="92372"/>
            </a:xfrm>
            <a:custGeom>
              <a:avLst/>
              <a:gdLst>
                <a:gd name="connsiteX0" fmla="*/ 94016 w 98057"/>
                <a:gd name="connsiteY0" fmla="*/ 90036 h 92372"/>
                <a:gd name="connsiteX1" fmla="*/ 46665 w 98057"/>
                <a:gd name="connsiteY1" fmla="*/ 42141 h 92372"/>
                <a:gd name="connsiteX2" fmla="*/ -3985 w 98057"/>
                <a:gd name="connsiteY2" fmla="*/ -2269 h 92372"/>
                <a:gd name="connsiteX3" fmla="*/ 43366 w 98057"/>
                <a:gd name="connsiteY3" fmla="*/ 45635 h 92372"/>
                <a:gd name="connsiteX4" fmla="*/ 94016 w 98057"/>
                <a:gd name="connsiteY4" fmla="*/ 90036 h 9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7" h="92372">
                  <a:moveTo>
                    <a:pt x="94016" y="90036"/>
                  </a:moveTo>
                  <a:cubicBezTo>
                    <a:pt x="94919" y="89077"/>
                    <a:pt x="73719" y="67628"/>
                    <a:pt x="46665" y="42141"/>
                  </a:cubicBezTo>
                  <a:cubicBezTo>
                    <a:pt x="19594" y="16646"/>
                    <a:pt x="-3082" y="-3237"/>
                    <a:pt x="-3985" y="-2269"/>
                  </a:cubicBezTo>
                  <a:cubicBezTo>
                    <a:pt x="-4897" y="-1310"/>
                    <a:pt x="16303" y="20139"/>
                    <a:pt x="43366" y="45635"/>
                  </a:cubicBezTo>
                  <a:cubicBezTo>
                    <a:pt x="70428" y="71121"/>
                    <a:pt x="93103" y="91003"/>
                    <a:pt x="94016" y="9003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7794601-9582-07C1-BC4C-1E405ECC537E}"/>
                </a:ext>
              </a:extLst>
            </p:cNvPr>
            <p:cNvSpPr/>
            <p:nvPr/>
          </p:nvSpPr>
          <p:spPr>
            <a:xfrm flipV="1">
              <a:off x="7072698" y="3710866"/>
              <a:ext cx="98047" cy="92380"/>
            </a:xfrm>
            <a:custGeom>
              <a:avLst/>
              <a:gdLst>
                <a:gd name="connsiteX0" fmla="*/ 94004 w 98047"/>
                <a:gd name="connsiteY0" fmla="*/ 89885 h 92380"/>
                <a:gd name="connsiteX1" fmla="*/ 46654 w 98047"/>
                <a:gd name="connsiteY1" fmla="*/ 41982 h 92380"/>
                <a:gd name="connsiteX2" fmla="*/ -3987 w 98047"/>
                <a:gd name="connsiteY2" fmla="*/ -2428 h 92380"/>
                <a:gd name="connsiteX3" fmla="*/ 43363 w 98047"/>
                <a:gd name="connsiteY3" fmla="*/ 45475 h 92380"/>
                <a:gd name="connsiteX4" fmla="*/ 94004 w 98047"/>
                <a:gd name="connsiteY4" fmla="*/ 89885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47" h="92380">
                  <a:moveTo>
                    <a:pt x="94004" y="89885"/>
                  </a:moveTo>
                  <a:cubicBezTo>
                    <a:pt x="94916" y="88917"/>
                    <a:pt x="73716" y="67468"/>
                    <a:pt x="46654" y="41982"/>
                  </a:cubicBezTo>
                  <a:cubicBezTo>
                    <a:pt x="19591" y="16486"/>
                    <a:pt x="-3084" y="-3396"/>
                    <a:pt x="-3987" y="-2428"/>
                  </a:cubicBezTo>
                  <a:cubicBezTo>
                    <a:pt x="-4900" y="-1470"/>
                    <a:pt x="16300" y="19979"/>
                    <a:pt x="43363" y="45475"/>
                  </a:cubicBezTo>
                  <a:cubicBezTo>
                    <a:pt x="70426" y="70962"/>
                    <a:pt x="93100" y="90844"/>
                    <a:pt x="94004" y="898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B4788DD-9192-2DC2-1382-5EFFFAC05088}"/>
                </a:ext>
              </a:extLst>
            </p:cNvPr>
            <p:cNvSpPr/>
            <p:nvPr/>
          </p:nvSpPr>
          <p:spPr>
            <a:xfrm flipV="1">
              <a:off x="7557955" y="3907196"/>
              <a:ext cx="854325" cy="1937541"/>
            </a:xfrm>
            <a:custGeom>
              <a:avLst/>
              <a:gdLst>
                <a:gd name="connsiteX0" fmla="*/ 849498 w 854325"/>
                <a:gd name="connsiteY0" fmla="*/ -1087 h 1937541"/>
                <a:gd name="connsiteX1" fmla="*/ -4828 w 854325"/>
                <a:gd name="connsiteY1" fmla="*/ -1087 h 1937541"/>
                <a:gd name="connsiteX2" fmla="*/ -4828 w 854325"/>
                <a:gd name="connsiteY2" fmla="*/ 1520164 h 1937541"/>
                <a:gd name="connsiteX3" fmla="*/ 849498 w 854325"/>
                <a:gd name="connsiteY3" fmla="*/ 1936455 h 1937541"/>
                <a:gd name="connsiteX4" fmla="*/ 849498 w 854325"/>
                <a:gd name="connsiteY4" fmla="*/ -1087 h 193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325" h="1937541">
                  <a:moveTo>
                    <a:pt x="849498" y="-1087"/>
                  </a:moveTo>
                  <a:lnTo>
                    <a:pt x="-4828" y="-1087"/>
                  </a:lnTo>
                  <a:lnTo>
                    <a:pt x="-4828" y="1520164"/>
                  </a:lnTo>
                  <a:lnTo>
                    <a:pt x="849498" y="1936455"/>
                  </a:lnTo>
                  <a:lnTo>
                    <a:pt x="849498" y="-108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9C30DC4-24AD-A874-3DD2-8E478DE7C4D5}"/>
                </a:ext>
              </a:extLst>
            </p:cNvPr>
            <p:cNvSpPr/>
            <p:nvPr/>
          </p:nvSpPr>
          <p:spPr>
            <a:xfrm flipV="1">
              <a:off x="7900413" y="4982262"/>
              <a:ext cx="76854" cy="110426"/>
            </a:xfrm>
            <a:custGeom>
              <a:avLst/>
              <a:gdLst>
                <a:gd name="connsiteX0" fmla="*/ -4784 w 76854"/>
                <a:gd name="connsiteY0" fmla="*/ -888 h 110426"/>
                <a:gd name="connsiteX1" fmla="*/ 72071 w 76854"/>
                <a:gd name="connsiteY1" fmla="*/ -888 h 110426"/>
                <a:gd name="connsiteX2" fmla="*/ 72071 w 76854"/>
                <a:gd name="connsiteY2" fmla="*/ 109539 h 110426"/>
                <a:gd name="connsiteX3" fmla="*/ -4784 w 76854"/>
                <a:gd name="connsiteY3" fmla="*/ 109539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888"/>
                  </a:moveTo>
                  <a:lnTo>
                    <a:pt x="72071" y="-888"/>
                  </a:lnTo>
                  <a:lnTo>
                    <a:pt x="72071" y="109539"/>
                  </a:lnTo>
                  <a:lnTo>
                    <a:pt x="-4784" y="10953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AE63017-BA94-CCEE-2C55-D5D0222A4216}"/>
                </a:ext>
              </a:extLst>
            </p:cNvPr>
            <p:cNvSpPr/>
            <p:nvPr/>
          </p:nvSpPr>
          <p:spPr>
            <a:xfrm flipV="1">
              <a:off x="7900413" y="4982263"/>
              <a:ext cx="76855" cy="110425"/>
            </a:xfrm>
            <a:custGeom>
              <a:avLst/>
              <a:gdLst>
                <a:gd name="connsiteX0" fmla="*/ 72071 w 76855"/>
                <a:gd name="connsiteY0" fmla="*/ -888 h 110425"/>
                <a:gd name="connsiteX1" fmla="*/ 59103 w 76855"/>
                <a:gd name="connsiteY1" fmla="*/ -888 h 110425"/>
                <a:gd name="connsiteX2" fmla="*/ 59103 w 76855"/>
                <a:gd name="connsiteY2" fmla="*/ 95850 h 110425"/>
                <a:gd name="connsiteX3" fmla="*/ -4784 w 76855"/>
                <a:gd name="connsiteY3" fmla="*/ 95850 h 110425"/>
                <a:gd name="connsiteX4" fmla="*/ -4784 w 76855"/>
                <a:gd name="connsiteY4" fmla="*/ 109538 h 110425"/>
                <a:gd name="connsiteX5" fmla="*/ 72071 w 76855"/>
                <a:gd name="connsiteY5" fmla="*/ 109538 h 110425"/>
                <a:gd name="connsiteX6" fmla="*/ 72071 w 76855"/>
                <a:gd name="connsiteY6" fmla="*/ -888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888"/>
                  </a:moveTo>
                  <a:lnTo>
                    <a:pt x="59103" y="-888"/>
                  </a:lnTo>
                  <a:lnTo>
                    <a:pt x="59103" y="95850"/>
                  </a:lnTo>
                  <a:lnTo>
                    <a:pt x="-4784" y="95850"/>
                  </a:lnTo>
                  <a:lnTo>
                    <a:pt x="-4784" y="109538"/>
                  </a:lnTo>
                  <a:lnTo>
                    <a:pt x="72071" y="109538"/>
                  </a:lnTo>
                  <a:lnTo>
                    <a:pt x="72071" y="-88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C185486-FAC1-8526-C3C4-2B19340618BB}"/>
                </a:ext>
              </a:extLst>
            </p:cNvPr>
            <p:cNvSpPr/>
            <p:nvPr/>
          </p:nvSpPr>
          <p:spPr>
            <a:xfrm flipV="1">
              <a:off x="7900413" y="5195974"/>
              <a:ext cx="76854" cy="110423"/>
            </a:xfrm>
            <a:custGeom>
              <a:avLst/>
              <a:gdLst>
                <a:gd name="connsiteX0" fmla="*/ -4784 w 76854"/>
                <a:gd name="connsiteY0" fmla="*/ -625 h 110423"/>
                <a:gd name="connsiteX1" fmla="*/ 72071 w 76854"/>
                <a:gd name="connsiteY1" fmla="*/ -625 h 110423"/>
                <a:gd name="connsiteX2" fmla="*/ 72071 w 76854"/>
                <a:gd name="connsiteY2" fmla="*/ 109798 h 110423"/>
                <a:gd name="connsiteX3" fmla="*/ -4784 w 76854"/>
                <a:gd name="connsiteY3" fmla="*/ 109798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784" y="-625"/>
                  </a:moveTo>
                  <a:lnTo>
                    <a:pt x="72071" y="-625"/>
                  </a:lnTo>
                  <a:lnTo>
                    <a:pt x="72071" y="109798"/>
                  </a:lnTo>
                  <a:lnTo>
                    <a:pt x="-4784" y="10979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9CE0C04-38AD-254E-1184-62C54E311C48}"/>
                </a:ext>
              </a:extLst>
            </p:cNvPr>
            <p:cNvSpPr/>
            <p:nvPr/>
          </p:nvSpPr>
          <p:spPr>
            <a:xfrm flipV="1">
              <a:off x="7900413" y="5195971"/>
              <a:ext cx="76855" cy="110425"/>
            </a:xfrm>
            <a:custGeom>
              <a:avLst/>
              <a:gdLst>
                <a:gd name="connsiteX0" fmla="*/ 72071 w 76855"/>
                <a:gd name="connsiteY0" fmla="*/ -625 h 110425"/>
                <a:gd name="connsiteX1" fmla="*/ 59103 w 76855"/>
                <a:gd name="connsiteY1" fmla="*/ -625 h 110425"/>
                <a:gd name="connsiteX2" fmla="*/ 59103 w 76855"/>
                <a:gd name="connsiteY2" fmla="*/ 96113 h 110425"/>
                <a:gd name="connsiteX3" fmla="*/ -4784 w 76855"/>
                <a:gd name="connsiteY3" fmla="*/ 96113 h 110425"/>
                <a:gd name="connsiteX4" fmla="*/ -4784 w 76855"/>
                <a:gd name="connsiteY4" fmla="*/ 109801 h 110425"/>
                <a:gd name="connsiteX5" fmla="*/ 72071 w 76855"/>
                <a:gd name="connsiteY5" fmla="*/ 109801 h 110425"/>
                <a:gd name="connsiteX6" fmla="*/ 72071 w 76855"/>
                <a:gd name="connsiteY6" fmla="*/ -625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625"/>
                  </a:moveTo>
                  <a:lnTo>
                    <a:pt x="59103" y="-625"/>
                  </a:lnTo>
                  <a:lnTo>
                    <a:pt x="59103" y="96113"/>
                  </a:lnTo>
                  <a:lnTo>
                    <a:pt x="-4784" y="96113"/>
                  </a:lnTo>
                  <a:lnTo>
                    <a:pt x="-4784" y="109801"/>
                  </a:lnTo>
                  <a:lnTo>
                    <a:pt x="72071" y="109801"/>
                  </a:lnTo>
                  <a:lnTo>
                    <a:pt x="72071" y="-62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195AE92-2556-F541-4464-DAED07E90ADB}"/>
                </a:ext>
              </a:extLst>
            </p:cNvPr>
            <p:cNvSpPr/>
            <p:nvPr/>
          </p:nvSpPr>
          <p:spPr>
            <a:xfrm flipV="1">
              <a:off x="7900413" y="5409678"/>
              <a:ext cx="76854" cy="110426"/>
            </a:xfrm>
            <a:custGeom>
              <a:avLst/>
              <a:gdLst>
                <a:gd name="connsiteX0" fmla="*/ -4784 w 76854"/>
                <a:gd name="connsiteY0" fmla="*/ -362 h 110426"/>
                <a:gd name="connsiteX1" fmla="*/ 72071 w 76854"/>
                <a:gd name="connsiteY1" fmla="*/ -362 h 110426"/>
                <a:gd name="connsiteX2" fmla="*/ 72071 w 76854"/>
                <a:gd name="connsiteY2" fmla="*/ 110064 h 110426"/>
                <a:gd name="connsiteX3" fmla="*/ -4784 w 76854"/>
                <a:gd name="connsiteY3" fmla="*/ 1100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362"/>
                  </a:moveTo>
                  <a:lnTo>
                    <a:pt x="72071" y="-362"/>
                  </a:lnTo>
                  <a:lnTo>
                    <a:pt x="72071" y="110064"/>
                  </a:lnTo>
                  <a:lnTo>
                    <a:pt x="-4784" y="1100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F7D5E64-A7BA-DC4B-F4ED-0C74B3EA7CC4}"/>
                </a:ext>
              </a:extLst>
            </p:cNvPr>
            <p:cNvSpPr/>
            <p:nvPr/>
          </p:nvSpPr>
          <p:spPr>
            <a:xfrm flipV="1">
              <a:off x="7900413" y="5409678"/>
              <a:ext cx="76855" cy="110426"/>
            </a:xfrm>
            <a:custGeom>
              <a:avLst/>
              <a:gdLst>
                <a:gd name="connsiteX0" fmla="*/ 72071 w 76855"/>
                <a:gd name="connsiteY0" fmla="*/ -362 h 110426"/>
                <a:gd name="connsiteX1" fmla="*/ 59103 w 76855"/>
                <a:gd name="connsiteY1" fmla="*/ -362 h 110426"/>
                <a:gd name="connsiteX2" fmla="*/ 59103 w 76855"/>
                <a:gd name="connsiteY2" fmla="*/ 96374 h 110426"/>
                <a:gd name="connsiteX3" fmla="*/ -4784 w 76855"/>
                <a:gd name="connsiteY3" fmla="*/ 96374 h 110426"/>
                <a:gd name="connsiteX4" fmla="*/ -4784 w 76855"/>
                <a:gd name="connsiteY4" fmla="*/ 110064 h 110426"/>
                <a:gd name="connsiteX5" fmla="*/ 72071 w 76855"/>
                <a:gd name="connsiteY5" fmla="*/ 110064 h 110426"/>
                <a:gd name="connsiteX6" fmla="*/ 72071 w 76855"/>
                <a:gd name="connsiteY6" fmla="*/ -362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6">
                  <a:moveTo>
                    <a:pt x="72071" y="-362"/>
                  </a:moveTo>
                  <a:lnTo>
                    <a:pt x="59103" y="-362"/>
                  </a:lnTo>
                  <a:lnTo>
                    <a:pt x="59103" y="96374"/>
                  </a:lnTo>
                  <a:lnTo>
                    <a:pt x="-4784" y="96374"/>
                  </a:lnTo>
                  <a:lnTo>
                    <a:pt x="-4784" y="110064"/>
                  </a:lnTo>
                  <a:lnTo>
                    <a:pt x="72071" y="110064"/>
                  </a:lnTo>
                  <a:lnTo>
                    <a:pt x="72071" y="-36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5FE064B-CA11-8764-C534-810909360790}"/>
                </a:ext>
              </a:extLst>
            </p:cNvPr>
            <p:cNvSpPr/>
            <p:nvPr/>
          </p:nvSpPr>
          <p:spPr>
            <a:xfrm flipV="1">
              <a:off x="7900413" y="5624565"/>
              <a:ext cx="76854" cy="221048"/>
            </a:xfrm>
            <a:custGeom>
              <a:avLst/>
              <a:gdLst>
                <a:gd name="connsiteX0" fmla="*/ -4784 w 76854"/>
                <a:gd name="connsiteY0" fmla="*/ -30 h 221048"/>
                <a:gd name="connsiteX1" fmla="*/ 72071 w 76854"/>
                <a:gd name="connsiteY1" fmla="*/ -30 h 221048"/>
                <a:gd name="connsiteX2" fmla="*/ 72071 w 76854"/>
                <a:gd name="connsiteY2" fmla="*/ 221018 h 221048"/>
                <a:gd name="connsiteX3" fmla="*/ -4784 w 76854"/>
                <a:gd name="connsiteY3" fmla="*/ 221018 h 22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1048">
                  <a:moveTo>
                    <a:pt x="-4784" y="-30"/>
                  </a:moveTo>
                  <a:lnTo>
                    <a:pt x="72071" y="-30"/>
                  </a:lnTo>
                  <a:lnTo>
                    <a:pt x="72071" y="221018"/>
                  </a:lnTo>
                  <a:lnTo>
                    <a:pt x="-4784" y="22101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1570BD1-9109-158D-48D2-45B54DAAC2AC}"/>
                </a:ext>
              </a:extLst>
            </p:cNvPr>
            <p:cNvSpPr/>
            <p:nvPr/>
          </p:nvSpPr>
          <p:spPr>
            <a:xfrm flipV="1">
              <a:off x="7900413" y="5624565"/>
              <a:ext cx="76855" cy="151444"/>
            </a:xfrm>
            <a:custGeom>
              <a:avLst/>
              <a:gdLst>
                <a:gd name="connsiteX0" fmla="*/ 72071 w 76855"/>
                <a:gd name="connsiteY0" fmla="*/ -73 h 151444"/>
                <a:gd name="connsiteX1" fmla="*/ 59103 w 76855"/>
                <a:gd name="connsiteY1" fmla="*/ -73 h 151444"/>
                <a:gd name="connsiteX2" fmla="*/ 59103 w 76855"/>
                <a:gd name="connsiteY2" fmla="*/ 123957 h 151444"/>
                <a:gd name="connsiteX3" fmla="*/ -4784 w 76855"/>
                <a:gd name="connsiteY3" fmla="*/ 123957 h 151444"/>
                <a:gd name="connsiteX4" fmla="*/ -4784 w 76855"/>
                <a:gd name="connsiteY4" fmla="*/ 151372 h 151444"/>
                <a:gd name="connsiteX5" fmla="*/ 72071 w 76855"/>
                <a:gd name="connsiteY5" fmla="*/ 151372 h 151444"/>
                <a:gd name="connsiteX6" fmla="*/ 72071 w 76855"/>
                <a:gd name="connsiteY6" fmla="*/ -73 h 15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1444">
                  <a:moveTo>
                    <a:pt x="72071" y="-73"/>
                  </a:moveTo>
                  <a:lnTo>
                    <a:pt x="59103" y="-73"/>
                  </a:lnTo>
                  <a:lnTo>
                    <a:pt x="59103" y="123957"/>
                  </a:lnTo>
                  <a:lnTo>
                    <a:pt x="-4784" y="123957"/>
                  </a:lnTo>
                  <a:lnTo>
                    <a:pt x="-4784" y="151372"/>
                  </a:lnTo>
                  <a:lnTo>
                    <a:pt x="72071" y="151372"/>
                  </a:lnTo>
                  <a:lnTo>
                    <a:pt x="72071" y="-7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349D3B-9AD9-51CB-3D6C-6908A6195FEF}"/>
                </a:ext>
              </a:extLst>
            </p:cNvPr>
            <p:cNvSpPr/>
            <p:nvPr/>
          </p:nvSpPr>
          <p:spPr>
            <a:xfrm flipV="1">
              <a:off x="7900413" y="4763382"/>
              <a:ext cx="76854" cy="110426"/>
            </a:xfrm>
            <a:custGeom>
              <a:avLst/>
              <a:gdLst>
                <a:gd name="connsiteX0" fmla="*/ -4784 w 76854"/>
                <a:gd name="connsiteY0" fmla="*/ -1157 h 110426"/>
                <a:gd name="connsiteX1" fmla="*/ 72071 w 76854"/>
                <a:gd name="connsiteY1" fmla="*/ -1157 h 110426"/>
                <a:gd name="connsiteX2" fmla="*/ 72071 w 76854"/>
                <a:gd name="connsiteY2" fmla="*/ 109270 h 110426"/>
                <a:gd name="connsiteX3" fmla="*/ -4784 w 76854"/>
                <a:gd name="connsiteY3" fmla="*/ 10927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1157"/>
                  </a:moveTo>
                  <a:lnTo>
                    <a:pt x="72071" y="-1157"/>
                  </a:lnTo>
                  <a:lnTo>
                    <a:pt x="72071" y="109270"/>
                  </a:lnTo>
                  <a:lnTo>
                    <a:pt x="-4784" y="10927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D81C2586-CA7E-3FBC-5F06-81079DD36C50}"/>
                </a:ext>
              </a:extLst>
            </p:cNvPr>
            <p:cNvSpPr/>
            <p:nvPr/>
          </p:nvSpPr>
          <p:spPr>
            <a:xfrm flipV="1">
              <a:off x="7900413" y="4763383"/>
              <a:ext cx="76855" cy="110425"/>
            </a:xfrm>
            <a:custGeom>
              <a:avLst/>
              <a:gdLst>
                <a:gd name="connsiteX0" fmla="*/ 72071 w 76855"/>
                <a:gd name="connsiteY0" fmla="*/ -1157 h 110425"/>
                <a:gd name="connsiteX1" fmla="*/ 59103 w 76855"/>
                <a:gd name="connsiteY1" fmla="*/ -1157 h 110425"/>
                <a:gd name="connsiteX2" fmla="*/ 59103 w 76855"/>
                <a:gd name="connsiteY2" fmla="*/ 95571 h 110425"/>
                <a:gd name="connsiteX3" fmla="*/ -4784 w 76855"/>
                <a:gd name="connsiteY3" fmla="*/ 95571 h 110425"/>
                <a:gd name="connsiteX4" fmla="*/ -4784 w 76855"/>
                <a:gd name="connsiteY4" fmla="*/ 109269 h 110425"/>
                <a:gd name="connsiteX5" fmla="*/ 72071 w 76855"/>
                <a:gd name="connsiteY5" fmla="*/ 109269 h 110425"/>
                <a:gd name="connsiteX6" fmla="*/ 72071 w 76855"/>
                <a:gd name="connsiteY6" fmla="*/ -115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1157"/>
                  </a:moveTo>
                  <a:lnTo>
                    <a:pt x="59103" y="-1157"/>
                  </a:lnTo>
                  <a:lnTo>
                    <a:pt x="59103" y="95571"/>
                  </a:lnTo>
                  <a:lnTo>
                    <a:pt x="-4784" y="95571"/>
                  </a:lnTo>
                  <a:lnTo>
                    <a:pt x="-4784" y="109269"/>
                  </a:lnTo>
                  <a:lnTo>
                    <a:pt x="72071" y="109269"/>
                  </a:lnTo>
                  <a:lnTo>
                    <a:pt x="72071" y="-115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3C22C8E-F0E0-DEAD-0FA4-952E2550D9B9}"/>
                </a:ext>
              </a:extLst>
            </p:cNvPr>
            <p:cNvSpPr/>
            <p:nvPr/>
          </p:nvSpPr>
          <p:spPr>
            <a:xfrm flipV="1">
              <a:off x="7900413" y="4544514"/>
              <a:ext cx="76854" cy="110415"/>
            </a:xfrm>
            <a:custGeom>
              <a:avLst/>
              <a:gdLst>
                <a:gd name="connsiteX0" fmla="*/ -4784 w 76854"/>
                <a:gd name="connsiteY0" fmla="*/ -1426 h 110415"/>
                <a:gd name="connsiteX1" fmla="*/ 72071 w 76854"/>
                <a:gd name="connsiteY1" fmla="*/ -1426 h 110415"/>
                <a:gd name="connsiteX2" fmla="*/ 72071 w 76854"/>
                <a:gd name="connsiteY2" fmla="*/ 108990 h 110415"/>
                <a:gd name="connsiteX3" fmla="*/ -4784 w 76854"/>
                <a:gd name="connsiteY3" fmla="*/ 108990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784" y="-1426"/>
                  </a:moveTo>
                  <a:lnTo>
                    <a:pt x="72071" y="-1426"/>
                  </a:lnTo>
                  <a:lnTo>
                    <a:pt x="72071" y="108990"/>
                  </a:lnTo>
                  <a:lnTo>
                    <a:pt x="-4784" y="10899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EC4C4F6-9511-23F3-67B1-E9152516C19D}"/>
                </a:ext>
              </a:extLst>
            </p:cNvPr>
            <p:cNvSpPr/>
            <p:nvPr/>
          </p:nvSpPr>
          <p:spPr>
            <a:xfrm flipV="1">
              <a:off x="7900413" y="4544514"/>
              <a:ext cx="76855" cy="110416"/>
            </a:xfrm>
            <a:custGeom>
              <a:avLst/>
              <a:gdLst>
                <a:gd name="connsiteX0" fmla="*/ 72071 w 76855"/>
                <a:gd name="connsiteY0" fmla="*/ -1426 h 110416"/>
                <a:gd name="connsiteX1" fmla="*/ 59103 w 76855"/>
                <a:gd name="connsiteY1" fmla="*/ -1426 h 110416"/>
                <a:gd name="connsiteX2" fmla="*/ 59103 w 76855"/>
                <a:gd name="connsiteY2" fmla="*/ 95302 h 110416"/>
                <a:gd name="connsiteX3" fmla="*/ -4784 w 76855"/>
                <a:gd name="connsiteY3" fmla="*/ 95302 h 110416"/>
                <a:gd name="connsiteX4" fmla="*/ -4784 w 76855"/>
                <a:gd name="connsiteY4" fmla="*/ 108990 h 110416"/>
                <a:gd name="connsiteX5" fmla="*/ 72071 w 76855"/>
                <a:gd name="connsiteY5" fmla="*/ 108990 h 110416"/>
                <a:gd name="connsiteX6" fmla="*/ 72071 w 76855"/>
                <a:gd name="connsiteY6" fmla="*/ -1426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426"/>
                  </a:moveTo>
                  <a:lnTo>
                    <a:pt x="59103" y="-1426"/>
                  </a:lnTo>
                  <a:lnTo>
                    <a:pt x="59103" y="95302"/>
                  </a:lnTo>
                  <a:lnTo>
                    <a:pt x="-4784" y="95302"/>
                  </a:lnTo>
                  <a:lnTo>
                    <a:pt x="-4784" y="108990"/>
                  </a:lnTo>
                  <a:lnTo>
                    <a:pt x="72071" y="108990"/>
                  </a:lnTo>
                  <a:lnTo>
                    <a:pt x="72071" y="-14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4F689C6-3FB0-08D6-4E83-207F657D41FF}"/>
                </a:ext>
              </a:extLst>
            </p:cNvPr>
            <p:cNvSpPr/>
            <p:nvPr/>
          </p:nvSpPr>
          <p:spPr>
            <a:xfrm flipV="1">
              <a:off x="7900413" y="4325632"/>
              <a:ext cx="76854" cy="110419"/>
            </a:xfrm>
            <a:custGeom>
              <a:avLst/>
              <a:gdLst>
                <a:gd name="connsiteX0" fmla="*/ -4784 w 76854"/>
                <a:gd name="connsiteY0" fmla="*/ -1695 h 110419"/>
                <a:gd name="connsiteX1" fmla="*/ 72071 w 76854"/>
                <a:gd name="connsiteY1" fmla="*/ -1695 h 110419"/>
                <a:gd name="connsiteX2" fmla="*/ 72071 w 76854"/>
                <a:gd name="connsiteY2" fmla="*/ 108724 h 110419"/>
                <a:gd name="connsiteX3" fmla="*/ -4784 w 76854"/>
                <a:gd name="connsiteY3" fmla="*/ 108724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9">
                  <a:moveTo>
                    <a:pt x="-4784" y="-1695"/>
                  </a:moveTo>
                  <a:lnTo>
                    <a:pt x="72071" y="-1695"/>
                  </a:lnTo>
                  <a:lnTo>
                    <a:pt x="72071" y="108724"/>
                  </a:lnTo>
                  <a:lnTo>
                    <a:pt x="-4784" y="10872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B7BD738-E0E4-F974-9563-E5DFA8458955}"/>
                </a:ext>
              </a:extLst>
            </p:cNvPr>
            <p:cNvSpPr/>
            <p:nvPr/>
          </p:nvSpPr>
          <p:spPr>
            <a:xfrm flipV="1">
              <a:off x="7900413" y="4325634"/>
              <a:ext cx="76855" cy="110416"/>
            </a:xfrm>
            <a:custGeom>
              <a:avLst/>
              <a:gdLst>
                <a:gd name="connsiteX0" fmla="*/ 72071 w 76855"/>
                <a:gd name="connsiteY0" fmla="*/ -1695 h 110416"/>
                <a:gd name="connsiteX1" fmla="*/ 59103 w 76855"/>
                <a:gd name="connsiteY1" fmla="*/ -1695 h 110416"/>
                <a:gd name="connsiteX2" fmla="*/ 59103 w 76855"/>
                <a:gd name="connsiteY2" fmla="*/ 95033 h 110416"/>
                <a:gd name="connsiteX3" fmla="*/ -4784 w 76855"/>
                <a:gd name="connsiteY3" fmla="*/ 95033 h 110416"/>
                <a:gd name="connsiteX4" fmla="*/ -4784 w 76855"/>
                <a:gd name="connsiteY4" fmla="*/ 108721 h 110416"/>
                <a:gd name="connsiteX5" fmla="*/ 72071 w 76855"/>
                <a:gd name="connsiteY5" fmla="*/ 108721 h 110416"/>
                <a:gd name="connsiteX6" fmla="*/ 72071 w 76855"/>
                <a:gd name="connsiteY6" fmla="*/ -1695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695"/>
                  </a:moveTo>
                  <a:lnTo>
                    <a:pt x="59103" y="-1695"/>
                  </a:lnTo>
                  <a:lnTo>
                    <a:pt x="59103" y="95033"/>
                  </a:lnTo>
                  <a:lnTo>
                    <a:pt x="-4784" y="95033"/>
                  </a:lnTo>
                  <a:lnTo>
                    <a:pt x="-4784" y="108721"/>
                  </a:lnTo>
                  <a:lnTo>
                    <a:pt x="72071" y="108721"/>
                  </a:lnTo>
                  <a:lnTo>
                    <a:pt x="72071" y="-169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AD61FF06-C720-CEDF-F5F0-CE67F9E2F731}"/>
                </a:ext>
              </a:extLst>
            </p:cNvPr>
            <p:cNvSpPr/>
            <p:nvPr/>
          </p:nvSpPr>
          <p:spPr>
            <a:xfrm flipV="1">
              <a:off x="8074486" y="4977454"/>
              <a:ext cx="76854" cy="110423"/>
            </a:xfrm>
            <a:custGeom>
              <a:avLst/>
              <a:gdLst>
                <a:gd name="connsiteX0" fmla="*/ -4948 w 76854"/>
                <a:gd name="connsiteY0" fmla="*/ -894 h 110423"/>
                <a:gd name="connsiteX1" fmla="*/ 71907 w 76854"/>
                <a:gd name="connsiteY1" fmla="*/ -894 h 110423"/>
                <a:gd name="connsiteX2" fmla="*/ 71907 w 76854"/>
                <a:gd name="connsiteY2" fmla="*/ 109529 h 110423"/>
                <a:gd name="connsiteX3" fmla="*/ -4948 w 76854"/>
                <a:gd name="connsiteY3" fmla="*/ 10952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948" y="-894"/>
                  </a:moveTo>
                  <a:lnTo>
                    <a:pt x="71907" y="-894"/>
                  </a:lnTo>
                  <a:lnTo>
                    <a:pt x="71907" y="109529"/>
                  </a:lnTo>
                  <a:lnTo>
                    <a:pt x="-4948" y="10952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E2C4D862-3FE6-22FC-4CB1-1572D71EF89A}"/>
                </a:ext>
              </a:extLst>
            </p:cNvPr>
            <p:cNvSpPr/>
            <p:nvPr/>
          </p:nvSpPr>
          <p:spPr>
            <a:xfrm flipV="1">
              <a:off x="8074486" y="4977451"/>
              <a:ext cx="76855" cy="110425"/>
            </a:xfrm>
            <a:custGeom>
              <a:avLst/>
              <a:gdLst>
                <a:gd name="connsiteX0" fmla="*/ 71908 w 76855"/>
                <a:gd name="connsiteY0" fmla="*/ -894 h 110425"/>
                <a:gd name="connsiteX1" fmla="*/ 58939 w 76855"/>
                <a:gd name="connsiteY1" fmla="*/ -894 h 110425"/>
                <a:gd name="connsiteX2" fmla="*/ 58939 w 76855"/>
                <a:gd name="connsiteY2" fmla="*/ 95844 h 110425"/>
                <a:gd name="connsiteX3" fmla="*/ -4948 w 76855"/>
                <a:gd name="connsiteY3" fmla="*/ 95844 h 110425"/>
                <a:gd name="connsiteX4" fmla="*/ -4948 w 76855"/>
                <a:gd name="connsiteY4" fmla="*/ 109532 h 110425"/>
                <a:gd name="connsiteX5" fmla="*/ 71908 w 76855"/>
                <a:gd name="connsiteY5" fmla="*/ 109532 h 110425"/>
                <a:gd name="connsiteX6" fmla="*/ 71908 w 76855"/>
                <a:gd name="connsiteY6" fmla="*/ -894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894"/>
                  </a:moveTo>
                  <a:lnTo>
                    <a:pt x="58939" y="-894"/>
                  </a:lnTo>
                  <a:lnTo>
                    <a:pt x="58939" y="95844"/>
                  </a:lnTo>
                  <a:lnTo>
                    <a:pt x="-4948" y="95844"/>
                  </a:lnTo>
                  <a:lnTo>
                    <a:pt x="-4948" y="109532"/>
                  </a:lnTo>
                  <a:lnTo>
                    <a:pt x="71908" y="109532"/>
                  </a:lnTo>
                  <a:lnTo>
                    <a:pt x="71908" y="-89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644A22E-A746-2F08-BD07-93BA11788251}"/>
                </a:ext>
              </a:extLst>
            </p:cNvPr>
            <p:cNvSpPr/>
            <p:nvPr/>
          </p:nvSpPr>
          <p:spPr>
            <a:xfrm flipV="1">
              <a:off x="8074486" y="5191158"/>
              <a:ext cx="76854" cy="110426"/>
            </a:xfrm>
            <a:custGeom>
              <a:avLst/>
              <a:gdLst>
                <a:gd name="connsiteX0" fmla="*/ -4948 w 76854"/>
                <a:gd name="connsiteY0" fmla="*/ -631 h 110426"/>
                <a:gd name="connsiteX1" fmla="*/ 71907 w 76854"/>
                <a:gd name="connsiteY1" fmla="*/ -631 h 110426"/>
                <a:gd name="connsiteX2" fmla="*/ 71907 w 76854"/>
                <a:gd name="connsiteY2" fmla="*/ 109796 h 110426"/>
                <a:gd name="connsiteX3" fmla="*/ -4948 w 76854"/>
                <a:gd name="connsiteY3" fmla="*/ 109796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631"/>
                  </a:moveTo>
                  <a:lnTo>
                    <a:pt x="71907" y="-631"/>
                  </a:lnTo>
                  <a:lnTo>
                    <a:pt x="71907" y="109796"/>
                  </a:lnTo>
                  <a:lnTo>
                    <a:pt x="-4948" y="109796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B7B5803-4C1D-9DBD-84BF-0D7EB5276B28}"/>
                </a:ext>
              </a:extLst>
            </p:cNvPr>
            <p:cNvSpPr/>
            <p:nvPr/>
          </p:nvSpPr>
          <p:spPr>
            <a:xfrm flipV="1">
              <a:off x="8074486" y="5191159"/>
              <a:ext cx="76855" cy="110425"/>
            </a:xfrm>
            <a:custGeom>
              <a:avLst/>
              <a:gdLst>
                <a:gd name="connsiteX0" fmla="*/ 71908 w 76855"/>
                <a:gd name="connsiteY0" fmla="*/ -631 h 110425"/>
                <a:gd name="connsiteX1" fmla="*/ 58939 w 76855"/>
                <a:gd name="connsiteY1" fmla="*/ -631 h 110425"/>
                <a:gd name="connsiteX2" fmla="*/ 58939 w 76855"/>
                <a:gd name="connsiteY2" fmla="*/ 96107 h 110425"/>
                <a:gd name="connsiteX3" fmla="*/ -4948 w 76855"/>
                <a:gd name="connsiteY3" fmla="*/ 96107 h 110425"/>
                <a:gd name="connsiteX4" fmla="*/ -4948 w 76855"/>
                <a:gd name="connsiteY4" fmla="*/ 109795 h 110425"/>
                <a:gd name="connsiteX5" fmla="*/ 71908 w 76855"/>
                <a:gd name="connsiteY5" fmla="*/ 109795 h 110425"/>
                <a:gd name="connsiteX6" fmla="*/ 71908 w 76855"/>
                <a:gd name="connsiteY6" fmla="*/ -631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631"/>
                  </a:moveTo>
                  <a:lnTo>
                    <a:pt x="58939" y="-631"/>
                  </a:lnTo>
                  <a:lnTo>
                    <a:pt x="58939" y="96107"/>
                  </a:lnTo>
                  <a:lnTo>
                    <a:pt x="-4948" y="96107"/>
                  </a:lnTo>
                  <a:lnTo>
                    <a:pt x="-4948" y="109795"/>
                  </a:lnTo>
                  <a:lnTo>
                    <a:pt x="71908" y="109795"/>
                  </a:lnTo>
                  <a:lnTo>
                    <a:pt x="71908" y="-63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888AFFC-21A3-0358-B274-79B2A0ED95ED}"/>
                </a:ext>
              </a:extLst>
            </p:cNvPr>
            <p:cNvSpPr/>
            <p:nvPr/>
          </p:nvSpPr>
          <p:spPr>
            <a:xfrm flipV="1">
              <a:off x="8074486" y="5404868"/>
              <a:ext cx="76854" cy="110415"/>
            </a:xfrm>
            <a:custGeom>
              <a:avLst/>
              <a:gdLst>
                <a:gd name="connsiteX0" fmla="*/ -4948 w 76854"/>
                <a:gd name="connsiteY0" fmla="*/ -368 h 110415"/>
                <a:gd name="connsiteX1" fmla="*/ 71907 w 76854"/>
                <a:gd name="connsiteY1" fmla="*/ -368 h 110415"/>
                <a:gd name="connsiteX2" fmla="*/ 71907 w 76854"/>
                <a:gd name="connsiteY2" fmla="*/ 110047 h 110415"/>
                <a:gd name="connsiteX3" fmla="*/ -4948 w 76854"/>
                <a:gd name="connsiteY3" fmla="*/ 110047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368"/>
                  </a:moveTo>
                  <a:lnTo>
                    <a:pt x="71907" y="-368"/>
                  </a:lnTo>
                  <a:lnTo>
                    <a:pt x="71907" y="110047"/>
                  </a:lnTo>
                  <a:lnTo>
                    <a:pt x="-4948" y="11004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2F8E7C0-1526-52CA-A0FE-2A15BDC40615}"/>
                </a:ext>
              </a:extLst>
            </p:cNvPr>
            <p:cNvSpPr/>
            <p:nvPr/>
          </p:nvSpPr>
          <p:spPr>
            <a:xfrm flipV="1">
              <a:off x="8074486" y="5404867"/>
              <a:ext cx="76855" cy="110416"/>
            </a:xfrm>
            <a:custGeom>
              <a:avLst/>
              <a:gdLst>
                <a:gd name="connsiteX0" fmla="*/ 71908 w 76855"/>
                <a:gd name="connsiteY0" fmla="*/ -368 h 110416"/>
                <a:gd name="connsiteX1" fmla="*/ 58939 w 76855"/>
                <a:gd name="connsiteY1" fmla="*/ -368 h 110416"/>
                <a:gd name="connsiteX2" fmla="*/ 58939 w 76855"/>
                <a:gd name="connsiteY2" fmla="*/ 96362 h 110416"/>
                <a:gd name="connsiteX3" fmla="*/ -4948 w 76855"/>
                <a:gd name="connsiteY3" fmla="*/ 96362 h 110416"/>
                <a:gd name="connsiteX4" fmla="*/ -4948 w 76855"/>
                <a:gd name="connsiteY4" fmla="*/ 110048 h 110416"/>
                <a:gd name="connsiteX5" fmla="*/ 71908 w 76855"/>
                <a:gd name="connsiteY5" fmla="*/ 110048 h 110416"/>
                <a:gd name="connsiteX6" fmla="*/ 71908 w 76855"/>
                <a:gd name="connsiteY6" fmla="*/ -36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368"/>
                  </a:moveTo>
                  <a:lnTo>
                    <a:pt x="58939" y="-368"/>
                  </a:lnTo>
                  <a:lnTo>
                    <a:pt x="58939" y="96362"/>
                  </a:lnTo>
                  <a:lnTo>
                    <a:pt x="-4948" y="96362"/>
                  </a:lnTo>
                  <a:lnTo>
                    <a:pt x="-4948" y="110048"/>
                  </a:lnTo>
                  <a:lnTo>
                    <a:pt x="71908" y="110048"/>
                  </a:lnTo>
                  <a:lnTo>
                    <a:pt x="71908" y="-36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1857027-4660-2D04-EF52-A66BA8787FB7}"/>
                </a:ext>
              </a:extLst>
            </p:cNvPr>
            <p:cNvSpPr/>
            <p:nvPr/>
          </p:nvSpPr>
          <p:spPr>
            <a:xfrm flipV="1">
              <a:off x="8074486" y="5618574"/>
              <a:ext cx="76854" cy="227039"/>
            </a:xfrm>
            <a:custGeom>
              <a:avLst/>
              <a:gdLst>
                <a:gd name="connsiteX0" fmla="*/ -4948 w 76854"/>
                <a:gd name="connsiteY0" fmla="*/ -34 h 227039"/>
                <a:gd name="connsiteX1" fmla="*/ 71907 w 76854"/>
                <a:gd name="connsiteY1" fmla="*/ -34 h 227039"/>
                <a:gd name="connsiteX2" fmla="*/ 71907 w 76854"/>
                <a:gd name="connsiteY2" fmla="*/ 227005 h 227039"/>
                <a:gd name="connsiteX3" fmla="*/ -4948 w 76854"/>
                <a:gd name="connsiteY3" fmla="*/ 227005 h 22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7039">
                  <a:moveTo>
                    <a:pt x="-4948" y="-34"/>
                  </a:moveTo>
                  <a:lnTo>
                    <a:pt x="71907" y="-34"/>
                  </a:lnTo>
                  <a:lnTo>
                    <a:pt x="71907" y="227005"/>
                  </a:lnTo>
                  <a:lnTo>
                    <a:pt x="-4948" y="22700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8FE166-8358-E359-FA78-4E2095863EB2}"/>
                </a:ext>
              </a:extLst>
            </p:cNvPr>
            <p:cNvSpPr/>
            <p:nvPr/>
          </p:nvSpPr>
          <p:spPr>
            <a:xfrm flipV="1">
              <a:off x="8074486" y="5618574"/>
              <a:ext cx="76855" cy="157436"/>
            </a:xfrm>
            <a:custGeom>
              <a:avLst/>
              <a:gdLst>
                <a:gd name="connsiteX0" fmla="*/ 71908 w 76855"/>
                <a:gd name="connsiteY0" fmla="*/ -77 h 157436"/>
                <a:gd name="connsiteX1" fmla="*/ 58939 w 76855"/>
                <a:gd name="connsiteY1" fmla="*/ -77 h 157436"/>
                <a:gd name="connsiteX2" fmla="*/ 58939 w 76855"/>
                <a:gd name="connsiteY2" fmla="*/ 129206 h 157436"/>
                <a:gd name="connsiteX3" fmla="*/ -4948 w 76855"/>
                <a:gd name="connsiteY3" fmla="*/ 129206 h 157436"/>
                <a:gd name="connsiteX4" fmla="*/ -4948 w 76855"/>
                <a:gd name="connsiteY4" fmla="*/ 157359 h 157436"/>
                <a:gd name="connsiteX5" fmla="*/ 71908 w 76855"/>
                <a:gd name="connsiteY5" fmla="*/ 157359 h 157436"/>
                <a:gd name="connsiteX6" fmla="*/ 71908 w 76855"/>
                <a:gd name="connsiteY6" fmla="*/ -77 h 15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7436">
                  <a:moveTo>
                    <a:pt x="71908" y="-77"/>
                  </a:moveTo>
                  <a:lnTo>
                    <a:pt x="58939" y="-77"/>
                  </a:lnTo>
                  <a:lnTo>
                    <a:pt x="58939" y="129206"/>
                  </a:lnTo>
                  <a:lnTo>
                    <a:pt x="-4948" y="129206"/>
                  </a:lnTo>
                  <a:lnTo>
                    <a:pt x="-4948" y="157359"/>
                  </a:lnTo>
                  <a:lnTo>
                    <a:pt x="71908" y="157359"/>
                  </a:lnTo>
                  <a:lnTo>
                    <a:pt x="71908" y="-7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69774716-1D5E-55FF-57FF-2ACE60CF522A}"/>
                </a:ext>
              </a:extLst>
            </p:cNvPr>
            <p:cNvSpPr/>
            <p:nvPr/>
          </p:nvSpPr>
          <p:spPr>
            <a:xfrm flipV="1">
              <a:off x="8074486" y="4758571"/>
              <a:ext cx="76854" cy="110426"/>
            </a:xfrm>
            <a:custGeom>
              <a:avLst/>
              <a:gdLst>
                <a:gd name="connsiteX0" fmla="*/ -4948 w 76854"/>
                <a:gd name="connsiteY0" fmla="*/ -1163 h 110426"/>
                <a:gd name="connsiteX1" fmla="*/ 71907 w 76854"/>
                <a:gd name="connsiteY1" fmla="*/ -1163 h 110426"/>
                <a:gd name="connsiteX2" fmla="*/ 71907 w 76854"/>
                <a:gd name="connsiteY2" fmla="*/ 109264 h 110426"/>
                <a:gd name="connsiteX3" fmla="*/ -4948 w 76854"/>
                <a:gd name="connsiteY3" fmla="*/ 1092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1163"/>
                  </a:moveTo>
                  <a:lnTo>
                    <a:pt x="71907" y="-1163"/>
                  </a:lnTo>
                  <a:lnTo>
                    <a:pt x="71907" y="109264"/>
                  </a:lnTo>
                  <a:lnTo>
                    <a:pt x="-4948" y="1092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633F33A-55E9-5A8C-EC03-86D8CC89A5E7}"/>
                </a:ext>
              </a:extLst>
            </p:cNvPr>
            <p:cNvSpPr/>
            <p:nvPr/>
          </p:nvSpPr>
          <p:spPr>
            <a:xfrm flipV="1">
              <a:off x="8074486" y="4758572"/>
              <a:ext cx="76855" cy="110425"/>
            </a:xfrm>
            <a:custGeom>
              <a:avLst/>
              <a:gdLst>
                <a:gd name="connsiteX0" fmla="*/ 71908 w 76855"/>
                <a:gd name="connsiteY0" fmla="*/ -1163 h 110425"/>
                <a:gd name="connsiteX1" fmla="*/ 58939 w 76855"/>
                <a:gd name="connsiteY1" fmla="*/ -1163 h 110425"/>
                <a:gd name="connsiteX2" fmla="*/ 58939 w 76855"/>
                <a:gd name="connsiteY2" fmla="*/ 95566 h 110425"/>
                <a:gd name="connsiteX3" fmla="*/ -4948 w 76855"/>
                <a:gd name="connsiteY3" fmla="*/ 95566 h 110425"/>
                <a:gd name="connsiteX4" fmla="*/ -4948 w 76855"/>
                <a:gd name="connsiteY4" fmla="*/ 109263 h 110425"/>
                <a:gd name="connsiteX5" fmla="*/ 71908 w 76855"/>
                <a:gd name="connsiteY5" fmla="*/ 109263 h 110425"/>
                <a:gd name="connsiteX6" fmla="*/ 71908 w 76855"/>
                <a:gd name="connsiteY6" fmla="*/ -1163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1163"/>
                  </a:moveTo>
                  <a:lnTo>
                    <a:pt x="58939" y="-1163"/>
                  </a:lnTo>
                  <a:lnTo>
                    <a:pt x="58939" y="95566"/>
                  </a:lnTo>
                  <a:lnTo>
                    <a:pt x="-4948" y="95566"/>
                  </a:lnTo>
                  <a:lnTo>
                    <a:pt x="-4948" y="109263"/>
                  </a:lnTo>
                  <a:lnTo>
                    <a:pt x="71908" y="109263"/>
                  </a:lnTo>
                  <a:lnTo>
                    <a:pt x="71908" y="-116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CDBB2835-4284-3A9A-4E7C-D71466A32E8F}"/>
                </a:ext>
              </a:extLst>
            </p:cNvPr>
            <p:cNvSpPr/>
            <p:nvPr/>
          </p:nvSpPr>
          <p:spPr>
            <a:xfrm flipV="1">
              <a:off x="8074486" y="4539703"/>
              <a:ext cx="76854" cy="110415"/>
            </a:xfrm>
            <a:custGeom>
              <a:avLst/>
              <a:gdLst>
                <a:gd name="connsiteX0" fmla="*/ -4948 w 76854"/>
                <a:gd name="connsiteY0" fmla="*/ -1432 h 110415"/>
                <a:gd name="connsiteX1" fmla="*/ 71907 w 76854"/>
                <a:gd name="connsiteY1" fmla="*/ -1432 h 110415"/>
                <a:gd name="connsiteX2" fmla="*/ 71907 w 76854"/>
                <a:gd name="connsiteY2" fmla="*/ 108984 h 110415"/>
                <a:gd name="connsiteX3" fmla="*/ -4948 w 76854"/>
                <a:gd name="connsiteY3" fmla="*/ 108984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432"/>
                  </a:moveTo>
                  <a:lnTo>
                    <a:pt x="71907" y="-1432"/>
                  </a:lnTo>
                  <a:lnTo>
                    <a:pt x="71907" y="108984"/>
                  </a:lnTo>
                  <a:lnTo>
                    <a:pt x="-4948" y="10898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12626D5-8702-F617-AD38-D1B9ECD25A80}"/>
                </a:ext>
              </a:extLst>
            </p:cNvPr>
            <p:cNvSpPr/>
            <p:nvPr/>
          </p:nvSpPr>
          <p:spPr>
            <a:xfrm flipV="1">
              <a:off x="8074486" y="4539702"/>
              <a:ext cx="76855" cy="110416"/>
            </a:xfrm>
            <a:custGeom>
              <a:avLst/>
              <a:gdLst>
                <a:gd name="connsiteX0" fmla="*/ 71908 w 76855"/>
                <a:gd name="connsiteY0" fmla="*/ -1432 h 110416"/>
                <a:gd name="connsiteX1" fmla="*/ 58939 w 76855"/>
                <a:gd name="connsiteY1" fmla="*/ -1432 h 110416"/>
                <a:gd name="connsiteX2" fmla="*/ 58939 w 76855"/>
                <a:gd name="connsiteY2" fmla="*/ 95297 h 110416"/>
                <a:gd name="connsiteX3" fmla="*/ -4948 w 76855"/>
                <a:gd name="connsiteY3" fmla="*/ 95297 h 110416"/>
                <a:gd name="connsiteX4" fmla="*/ -4948 w 76855"/>
                <a:gd name="connsiteY4" fmla="*/ 108985 h 110416"/>
                <a:gd name="connsiteX5" fmla="*/ 71908 w 76855"/>
                <a:gd name="connsiteY5" fmla="*/ 108985 h 110416"/>
                <a:gd name="connsiteX6" fmla="*/ 71908 w 76855"/>
                <a:gd name="connsiteY6" fmla="*/ -1432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432"/>
                  </a:moveTo>
                  <a:lnTo>
                    <a:pt x="58939" y="-1432"/>
                  </a:lnTo>
                  <a:lnTo>
                    <a:pt x="58939" y="95297"/>
                  </a:lnTo>
                  <a:lnTo>
                    <a:pt x="-4948" y="95297"/>
                  </a:lnTo>
                  <a:lnTo>
                    <a:pt x="-4948" y="108985"/>
                  </a:lnTo>
                  <a:lnTo>
                    <a:pt x="71908" y="108985"/>
                  </a:lnTo>
                  <a:lnTo>
                    <a:pt x="71908" y="-143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A9759176-3AF5-CB96-BBB0-D3710A3D201E}"/>
                </a:ext>
              </a:extLst>
            </p:cNvPr>
            <p:cNvSpPr/>
            <p:nvPr/>
          </p:nvSpPr>
          <p:spPr>
            <a:xfrm flipV="1">
              <a:off x="8074486" y="4320824"/>
              <a:ext cx="76854" cy="110415"/>
            </a:xfrm>
            <a:custGeom>
              <a:avLst/>
              <a:gdLst>
                <a:gd name="connsiteX0" fmla="*/ -4948 w 76854"/>
                <a:gd name="connsiteY0" fmla="*/ -1701 h 110415"/>
                <a:gd name="connsiteX1" fmla="*/ 71907 w 76854"/>
                <a:gd name="connsiteY1" fmla="*/ -1701 h 110415"/>
                <a:gd name="connsiteX2" fmla="*/ 71907 w 76854"/>
                <a:gd name="connsiteY2" fmla="*/ 108715 h 110415"/>
                <a:gd name="connsiteX3" fmla="*/ -4948 w 76854"/>
                <a:gd name="connsiteY3" fmla="*/ 108715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701"/>
                  </a:moveTo>
                  <a:lnTo>
                    <a:pt x="71907" y="-1701"/>
                  </a:lnTo>
                  <a:lnTo>
                    <a:pt x="71907" y="108715"/>
                  </a:lnTo>
                  <a:lnTo>
                    <a:pt x="-4948" y="10871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88503C34-9BFB-7B66-430E-2A0040566484}"/>
                </a:ext>
              </a:extLst>
            </p:cNvPr>
            <p:cNvSpPr/>
            <p:nvPr/>
          </p:nvSpPr>
          <p:spPr>
            <a:xfrm flipV="1">
              <a:off x="8074486" y="4320823"/>
              <a:ext cx="76855" cy="110416"/>
            </a:xfrm>
            <a:custGeom>
              <a:avLst/>
              <a:gdLst>
                <a:gd name="connsiteX0" fmla="*/ 71908 w 76855"/>
                <a:gd name="connsiteY0" fmla="*/ -1701 h 110416"/>
                <a:gd name="connsiteX1" fmla="*/ 58939 w 76855"/>
                <a:gd name="connsiteY1" fmla="*/ -1701 h 110416"/>
                <a:gd name="connsiteX2" fmla="*/ 58939 w 76855"/>
                <a:gd name="connsiteY2" fmla="*/ 95027 h 110416"/>
                <a:gd name="connsiteX3" fmla="*/ -4948 w 76855"/>
                <a:gd name="connsiteY3" fmla="*/ 95027 h 110416"/>
                <a:gd name="connsiteX4" fmla="*/ -4948 w 76855"/>
                <a:gd name="connsiteY4" fmla="*/ 108715 h 110416"/>
                <a:gd name="connsiteX5" fmla="*/ 71908 w 76855"/>
                <a:gd name="connsiteY5" fmla="*/ 108715 h 110416"/>
                <a:gd name="connsiteX6" fmla="*/ 71908 w 76855"/>
                <a:gd name="connsiteY6" fmla="*/ -1701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701"/>
                  </a:moveTo>
                  <a:lnTo>
                    <a:pt x="58939" y="-1701"/>
                  </a:lnTo>
                  <a:lnTo>
                    <a:pt x="58939" y="95027"/>
                  </a:lnTo>
                  <a:lnTo>
                    <a:pt x="-4948" y="95027"/>
                  </a:lnTo>
                  <a:lnTo>
                    <a:pt x="-4948" y="108715"/>
                  </a:lnTo>
                  <a:lnTo>
                    <a:pt x="71908" y="108715"/>
                  </a:lnTo>
                  <a:lnTo>
                    <a:pt x="71908" y="-170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43AC8A6-2811-76DA-E6A2-FFC79687F403}"/>
                </a:ext>
              </a:extLst>
            </p:cNvPr>
            <p:cNvSpPr/>
            <p:nvPr/>
          </p:nvSpPr>
          <p:spPr>
            <a:xfrm flipV="1">
              <a:off x="8248568" y="4981082"/>
              <a:ext cx="76847" cy="110426"/>
            </a:xfrm>
            <a:custGeom>
              <a:avLst/>
              <a:gdLst>
                <a:gd name="connsiteX0" fmla="*/ -5111 w 76847"/>
                <a:gd name="connsiteY0" fmla="*/ -889 h 110426"/>
                <a:gd name="connsiteX1" fmla="*/ 71736 w 76847"/>
                <a:gd name="connsiteY1" fmla="*/ -889 h 110426"/>
                <a:gd name="connsiteX2" fmla="*/ 71736 w 76847"/>
                <a:gd name="connsiteY2" fmla="*/ 109537 h 110426"/>
                <a:gd name="connsiteX3" fmla="*/ -5111 w 76847"/>
                <a:gd name="connsiteY3" fmla="*/ 109537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889"/>
                  </a:moveTo>
                  <a:lnTo>
                    <a:pt x="71736" y="-889"/>
                  </a:lnTo>
                  <a:lnTo>
                    <a:pt x="71736" y="109537"/>
                  </a:lnTo>
                  <a:lnTo>
                    <a:pt x="-5111" y="10953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7D40722B-7BC2-FA8C-41C0-A68B07B3D9E2}"/>
                </a:ext>
              </a:extLst>
            </p:cNvPr>
            <p:cNvSpPr/>
            <p:nvPr/>
          </p:nvSpPr>
          <p:spPr>
            <a:xfrm flipV="1">
              <a:off x="8248568" y="4981083"/>
              <a:ext cx="76846" cy="110425"/>
            </a:xfrm>
            <a:custGeom>
              <a:avLst/>
              <a:gdLst>
                <a:gd name="connsiteX0" fmla="*/ 71735 w 76846"/>
                <a:gd name="connsiteY0" fmla="*/ -889 h 110425"/>
                <a:gd name="connsiteX1" fmla="*/ 58766 w 76846"/>
                <a:gd name="connsiteY1" fmla="*/ -889 h 110425"/>
                <a:gd name="connsiteX2" fmla="*/ 58766 w 76846"/>
                <a:gd name="connsiteY2" fmla="*/ 95848 h 110425"/>
                <a:gd name="connsiteX3" fmla="*/ -5111 w 76846"/>
                <a:gd name="connsiteY3" fmla="*/ 95848 h 110425"/>
                <a:gd name="connsiteX4" fmla="*/ -5111 w 76846"/>
                <a:gd name="connsiteY4" fmla="*/ 109536 h 110425"/>
                <a:gd name="connsiteX5" fmla="*/ 71735 w 76846"/>
                <a:gd name="connsiteY5" fmla="*/ 109536 h 110425"/>
                <a:gd name="connsiteX6" fmla="*/ 71735 w 76846"/>
                <a:gd name="connsiteY6" fmla="*/ -88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889"/>
                  </a:moveTo>
                  <a:lnTo>
                    <a:pt x="58766" y="-889"/>
                  </a:lnTo>
                  <a:lnTo>
                    <a:pt x="58766" y="95848"/>
                  </a:lnTo>
                  <a:lnTo>
                    <a:pt x="-5111" y="95848"/>
                  </a:lnTo>
                  <a:lnTo>
                    <a:pt x="-5111" y="109536"/>
                  </a:lnTo>
                  <a:lnTo>
                    <a:pt x="71735" y="109536"/>
                  </a:lnTo>
                  <a:lnTo>
                    <a:pt x="71735" y="-88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9CF9EDBE-4C61-6E7C-4C15-81FCB5765674}"/>
                </a:ext>
              </a:extLst>
            </p:cNvPr>
            <p:cNvSpPr/>
            <p:nvPr/>
          </p:nvSpPr>
          <p:spPr>
            <a:xfrm flipV="1">
              <a:off x="8248568" y="5194790"/>
              <a:ext cx="76847" cy="110426"/>
            </a:xfrm>
            <a:custGeom>
              <a:avLst/>
              <a:gdLst>
                <a:gd name="connsiteX0" fmla="*/ -5111 w 76847"/>
                <a:gd name="connsiteY0" fmla="*/ -627 h 110426"/>
                <a:gd name="connsiteX1" fmla="*/ 71736 w 76847"/>
                <a:gd name="connsiteY1" fmla="*/ -627 h 110426"/>
                <a:gd name="connsiteX2" fmla="*/ 71736 w 76847"/>
                <a:gd name="connsiteY2" fmla="*/ 109800 h 110426"/>
                <a:gd name="connsiteX3" fmla="*/ -5111 w 76847"/>
                <a:gd name="connsiteY3" fmla="*/ 10980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627"/>
                  </a:moveTo>
                  <a:lnTo>
                    <a:pt x="71736" y="-627"/>
                  </a:lnTo>
                  <a:lnTo>
                    <a:pt x="71736" y="109800"/>
                  </a:lnTo>
                  <a:lnTo>
                    <a:pt x="-5111" y="10980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26FF003E-42D5-2425-8A1E-C61D1DF9AE40}"/>
                </a:ext>
              </a:extLst>
            </p:cNvPr>
            <p:cNvSpPr/>
            <p:nvPr/>
          </p:nvSpPr>
          <p:spPr>
            <a:xfrm flipV="1">
              <a:off x="8248568" y="5194791"/>
              <a:ext cx="76846" cy="110425"/>
            </a:xfrm>
            <a:custGeom>
              <a:avLst/>
              <a:gdLst>
                <a:gd name="connsiteX0" fmla="*/ 71735 w 76846"/>
                <a:gd name="connsiteY0" fmla="*/ -627 h 110425"/>
                <a:gd name="connsiteX1" fmla="*/ 58766 w 76846"/>
                <a:gd name="connsiteY1" fmla="*/ -627 h 110425"/>
                <a:gd name="connsiteX2" fmla="*/ 58766 w 76846"/>
                <a:gd name="connsiteY2" fmla="*/ 96111 h 110425"/>
                <a:gd name="connsiteX3" fmla="*/ -5111 w 76846"/>
                <a:gd name="connsiteY3" fmla="*/ 96111 h 110425"/>
                <a:gd name="connsiteX4" fmla="*/ -5111 w 76846"/>
                <a:gd name="connsiteY4" fmla="*/ 109799 h 110425"/>
                <a:gd name="connsiteX5" fmla="*/ 71735 w 76846"/>
                <a:gd name="connsiteY5" fmla="*/ 109799 h 110425"/>
                <a:gd name="connsiteX6" fmla="*/ 71735 w 76846"/>
                <a:gd name="connsiteY6" fmla="*/ -62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627"/>
                  </a:moveTo>
                  <a:lnTo>
                    <a:pt x="58766" y="-627"/>
                  </a:lnTo>
                  <a:lnTo>
                    <a:pt x="58766" y="96111"/>
                  </a:lnTo>
                  <a:lnTo>
                    <a:pt x="-5111" y="96111"/>
                  </a:lnTo>
                  <a:lnTo>
                    <a:pt x="-5111" y="109799"/>
                  </a:lnTo>
                  <a:lnTo>
                    <a:pt x="71735" y="109799"/>
                  </a:lnTo>
                  <a:lnTo>
                    <a:pt x="71735" y="-62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C7E6249-3491-21B7-8441-42E95BAE0E47}"/>
                </a:ext>
              </a:extLst>
            </p:cNvPr>
            <p:cNvSpPr/>
            <p:nvPr/>
          </p:nvSpPr>
          <p:spPr>
            <a:xfrm flipV="1">
              <a:off x="8248568" y="5408501"/>
              <a:ext cx="76847" cy="110423"/>
            </a:xfrm>
            <a:custGeom>
              <a:avLst/>
              <a:gdLst>
                <a:gd name="connsiteX0" fmla="*/ -5111 w 76847"/>
                <a:gd name="connsiteY0" fmla="*/ -364 h 110423"/>
                <a:gd name="connsiteX1" fmla="*/ 71736 w 76847"/>
                <a:gd name="connsiteY1" fmla="*/ -364 h 110423"/>
                <a:gd name="connsiteX2" fmla="*/ 71736 w 76847"/>
                <a:gd name="connsiteY2" fmla="*/ 110059 h 110423"/>
                <a:gd name="connsiteX3" fmla="*/ -5111 w 76847"/>
                <a:gd name="connsiteY3" fmla="*/ 11005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3">
                  <a:moveTo>
                    <a:pt x="-5111" y="-364"/>
                  </a:moveTo>
                  <a:lnTo>
                    <a:pt x="71736" y="-364"/>
                  </a:lnTo>
                  <a:lnTo>
                    <a:pt x="71736" y="110059"/>
                  </a:lnTo>
                  <a:lnTo>
                    <a:pt x="-5111" y="1100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D5B70468-0D3D-4525-366F-99DEB27A0E6D}"/>
                </a:ext>
              </a:extLst>
            </p:cNvPr>
            <p:cNvSpPr/>
            <p:nvPr/>
          </p:nvSpPr>
          <p:spPr>
            <a:xfrm flipV="1">
              <a:off x="8248568" y="5408501"/>
              <a:ext cx="76846" cy="110423"/>
            </a:xfrm>
            <a:custGeom>
              <a:avLst/>
              <a:gdLst>
                <a:gd name="connsiteX0" fmla="*/ 71735 w 76846"/>
                <a:gd name="connsiteY0" fmla="*/ -364 h 110423"/>
                <a:gd name="connsiteX1" fmla="*/ 58766 w 76846"/>
                <a:gd name="connsiteY1" fmla="*/ -364 h 110423"/>
                <a:gd name="connsiteX2" fmla="*/ 58766 w 76846"/>
                <a:gd name="connsiteY2" fmla="*/ 96373 h 110423"/>
                <a:gd name="connsiteX3" fmla="*/ -5111 w 76846"/>
                <a:gd name="connsiteY3" fmla="*/ 96373 h 110423"/>
                <a:gd name="connsiteX4" fmla="*/ -5111 w 76846"/>
                <a:gd name="connsiteY4" fmla="*/ 110059 h 110423"/>
                <a:gd name="connsiteX5" fmla="*/ 71735 w 76846"/>
                <a:gd name="connsiteY5" fmla="*/ 110059 h 110423"/>
                <a:gd name="connsiteX6" fmla="*/ 71735 w 76846"/>
                <a:gd name="connsiteY6" fmla="*/ -364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3">
                  <a:moveTo>
                    <a:pt x="71735" y="-364"/>
                  </a:moveTo>
                  <a:lnTo>
                    <a:pt x="58766" y="-364"/>
                  </a:lnTo>
                  <a:lnTo>
                    <a:pt x="58766" y="96373"/>
                  </a:lnTo>
                  <a:lnTo>
                    <a:pt x="-5111" y="96373"/>
                  </a:lnTo>
                  <a:lnTo>
                    <a:pt x="-5111" y="110059"/>
                  </a:lnTo>
                  <a:lnTo>
                    <a:pt x="71735" y="110059"/>
                  </a:lnTo>
                  <a:lnTo>
                    <a:pt x="71735" y="-36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6B67C276-159D-B602-4643-32508DE4C1DC}"/>
                </a:ext>
              </a:extLst>
            </p:cNvPr>
            <p:cNvSpPr/>
            <p:nvPr/>
          </p:nvSpPr>
          <p:spPr>
            <a:xfrm flipV="1">
              <a:off x="8248568" y="5622206"/>
              <a:ext cx="76847" cy="221044"/>
            </a:xfrm>
            <a:custGeom>
              <a:avLst/>
              <a:gdLst>
                <a:gd name="connsiteX0" fmla="*/ -5111 w 76847"/>
                <a:gd name="connsiteY0" fmla="*/ -33 h 221044"/>
                <a:gd name="connsiteX1" fmla="*/ 71736 w 76847"/>
                <a:gd name="connsiteY1" fmla="*/ -33 h 221044"/>
                <a:gd name="connsiteX2" fmla="*/ 71736 w 76847"/>
                <a:gd name="connsiteY2" fmla="*/ 221011 h 221044"/>
                <a:gd name="connsiteX3" fmla="*/ -5111 w 76847"/>
                <a:gd name="connsiteY3" fmla="*/ 221011 h 2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221044">
                  <a:moveTo>
                    <a:pt x="-5111" y="-33"/>
                  </a:moveTo>
                  <a:lnTo>
                    <a:pt x="71736" y="-33"/>
                  </a:lnTo>
                  <a:lnTo>
                    <a:pt x="71736" y="221011"/>
                  </a:lnTo>
                  <a:lnTo>
                    <a:pt x="-5111" y="221011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D67EF490-7B5C-46A2-9606-DD44A06C0E60}"/>
                </a:ext>
              </a:extLst>
            </p:cNvPr>
            <p:cNvSpPr/>
            <p:nvPr/>
          </p:nvSpPr>
          <p:spPr>
            <a:xfrm flipV="1">
              <a:off x="8248568" y="5622207"/>
              <a:ext cx="76846" cy="153802"/>
            </a:xfrm>
            <a:custGeom>
              <a:avLst/>
              <a:gdLst>
                <a:gd name="connsiteX0" fmla="*/ 71735 w 76846"/>
                <a:gd name="connsiteY0" fmla="*/ -74 h 153802"/>
                <a:gd name="connsiteX1" fmla="*/ 58766 w 76846"/>
                <a:gd name="connsiteY1" fmla="*/ -74 h 153802"/>
                <a:gd name="connsiteX2" fmla="*/ 58766 w 76846"/>
                <a:gd name="connsiteY2" fmla="*/ 126324 h 153802"/>
                <a:gd name="connsiteX3" fmla="*/ -5111 w 76846"/>
                <a:gd name="connsiteY3" fmla="*/ 126324 h 153802"/>
                <a:gd name="connsiteX4" fmla="*/ -5111 w 76846"/>
                <a:gd name="connsiteY4" fmla="*/ 153728 h 153802"/>
                <a:gd name="connsiteX5" fmla="*/ 71735 w 76846"/>
                <a:gd name="connsiteY5" fmla="*/ 153728 h 153802"/>
                <a:gd name="connsiteX6" fmla="*/ 71735 w 76846"/>
                <a:gd name="connsiteY6" fmla="*/ -74 h 15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53802">
                  <a:moveTo>
                    <a:pt x="71735" y="-74"/>
                  </a:moveTo>
                  <a:lnTo>
                    <a:pt x="58766" y="-74"/>
                  </a:lnTo>
                  <a:lnTo>
                    <a:pt x="58766" y="126324"/>
                  </a:lnTo>
                  <a:lnTo>
                    <a:pt x="-5111" y="126324"/>
                  </a:lnTo>
                  <a:lnTo>
                    <a:pt x="-5111" y="153728"/>
                  </a:lnTo>
                  <a:lnTo>
                    <a:pt x="71735" y="153728"/>
                  </a:lnTo>
                  <a:lnTo>
                    <a:pt x="71735" y="-7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0DE52FE-129E-FA04-49B6-496B3281CD52}"/>
                </a:ext>
              </a:extLst>
            </p:cNvPr>
            <p:cNvSpPr/>
            <p:nvPr/>
          </p:nvSpPr>
          <p:spPr>
            <a:xfrm flipV="1">
              <a:off x="8248568" y="4762203"/>
              <a:ext cx="76847" cy="110426"/>
            </a:xfrm>
            <a:custGeom>
              <a:avLst/>
              <a:gdLst>
                <a:gd name="connsiteX0" fmla="*/ -5111 w 76847"/>
                <a:gd name="connsiteY0" fmla="*/ -1159 h 110426"/>
                <a:gd name="connsiteX1" fmla="*/ 71736 w 76847"/>
                <a:gd name="connsiteY1" fmla="*/ -1159 h 110426"/>
                <a:gd name="connsiteX2" fmla="*/ 71736 w 76847"/>
                <a:gd name="connsiteY2" fmla="*/ 109268 h 110426"/>
                <a:gd name="connsiteX3" fmla="*/ -5111 w 76847"/>
                <a:gd name="connsiteY3" fmla="*/ 109268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1159"/>
                  </a:moveTo>
                  <a:lnTo>
                    <a:pt x="71736" y="-1159"/>
                  </a:lnTo>
                  <a:lnTo>
                    <a:pt x="71736" y="109268"/>
                  </a:lnTo>
                  <a:lnTo>
                    <a:pt x="-5111" y="10926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7DCDDC2-B02E-B710-3D15-C56365C2825C}"/>
                </a:ext>
              </a:extLst>
            </p:cNvPr>
            <p:cNvSpPr/>
            <p:nvPr/>
          </p:nvSpPr>
          <p:spPr>
            <a:xfrm flipV="1">
              <a:off x="8248568" y="4762204"/>
              <a:ext cx="76846" cy="110425"/>
            </a:xfrm>
            <a:custGeom>
              <a:avLst/>
              <a:gdLst>
                <a:gd name="connsiteX0" fmla="*/ 71735 w 76846"/>
                <a:gd name="connsiteY0" fmla="*/ -1159 h 110425"/>
                <a:gd name="connsiteX1" fmla="*/ 58766 w 76846"/>
                <a:gd name="connsiteY1" fmla="*/ -1159 h 110425"/>
                <a:gd name="connsiteX2" fmla="*/ 58766 w 76846"/>
                <a:gd name="connsiteY2" fmla="*/ 95570 h 110425"/>
                <a:gd name="connsiteX3" fmla="*/ -5111 w 76846"/>
                <a:gd name="connsiteY3" fmla="*/ 95570 h 110425"/>
                <a:gd name="connsiteX4" fmla="*/ -5111 w 76846"/>
                <a:gd name="connsiteY4" fmla="*/ 109267 h 110425"/>
                <a:gd name="connsiteX5" fmla="*/ 71735 w 76846"/>
                <a:gd name="connsiteY5" fmla="*/ 109267 h 110425"/>
                <a:gd name="connsiteX6" fmla="*/ 71735 w 76846"/>
                <a:gd name="connsiteY6" fmla="*/ -115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159"/>
                  </a:moveTo>
                  <a:lnTo>
                    <a:pt x="58766" y="-1159"/>
                  </a:lnTo>
                  <a:lnTo>
                    <a:pt x="58766" y="95570"/>
                  </a:lnTo>
                  <a:lnTo>
                    <a:pt x="-5111" y="95570"/>
                  </a:lnTo>
                  <a:lnTo>
                    <a:pt x="-5111" y="109267"/>
                  </a:lnTo>
                  <a:lnTo>
                    <a:pt x="71735" y="109267"/>
                  </a:lnTo>
                  <a:lnTo>
                    <a:pt x="71735" y="-115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3811585-80ED-7097-A8F8-CE84E6985C01}"/>
                </a:ext>
              </a:extLst>
            </p:cNvPr>
            <p:cNvSpPr/>
            <p:nvPr/>
          </p:nvSpPr>
          <p:spPr>
            <a:xfrm flipV="1">
              <a:off x="8248568" y="4543331"/>
              <a:ext cx="76847" cy="110419"/>
            </a:xfrm>
            <a:custGeom>
              <a:avLst/>
              <a:gdLst>
                <a:gd name="connsiteX0" fmla="*/ -5111 w 76847"/>
                <a:gd name="connsiteY0" fmla="*/ -1428 h 110419"/>
                <a:gd name="connsiteX1" fmla="*/ 71736 w 76847"/>
                <a:gd name="connsiteY1" fmla="*/ -1428 h 110419"/>
                <a:gd name="connsiteX2" fmla="*/ 71736 w 76847"/>
                <a:gd name="connsiteY2" fmla="*/ 108992 h 110419"/>
                <a:gd name="connsiteX3" fmla="*/ -5111 w 76847"/>
                <a:gd name="connsiteY3" fmla="*/ 108992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9">
                  <a:moveTo>
                    <a:pt x="-5111" y="-1428"/>
                  </a:moveTo>
                  <a:lnTo>
                    <a:pt x="71736" y="-1428"/>
                  </a:lnTo>
                  <a:lnTo>
                    <a:pt x="71736" y="108992"/>
                  </a:lnTo>
                  <a:lnTo>
                    <a:pt x="-5111" y="108992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8D21D73-B495-BA4F-7B3A-F59C3DB3064F}"/>
                </a:ext>
              </a:extLst>
            </p:cNvPr>
            <p:cNvSpPr/>
            <p:nvPr/>
          </p:nvSpPr>
          <p:spPr>
            <a:xfrm flipV="1">
              <a:off x="8248568" y="4543334"/>
              <a:ext cx="76846" cy="110416"/>
            </a:xfrm>
            <a:custGeom>
              <a:avLst/>
              <a:gdLst>
                <a:gd name="connsiteX0" fmla="*/ 71735 w 76846"/>
                <a:gd name="connsiteY0" fmla="*/ -1428 h 110416"/>
                <a:gd name="connsiteX1" fmla="*/ 58766 w 76846"/>
                <a:gd name="connsiteY1" fmla="*/ -1428 h 110416"/>
                <a:gd name="connsiteX2" fmla="*/ 58766 w 76846"/>
                <a:gd name="connsiteY2" fmla="*/ 95301 h 110416"/>
                <a:gd name="connsiteX3" fmla="*/ -5111 w 76846"/>
                <a:gd name="connsiteY3" fmla="*/ 95301 h 110416"/>
                <a:gd name="connsiteX4" fmla="*/ -5111 w 76846"/>
                <a:gd name="connsiteY4" fmla="*/ 108989 h 110416"/>
                <a:gd name="connsiteX5" fmla="*/ 71735 w 76846"/>
                <a:gd name="connsiteY5" fmla="*/ 108989 h 110416"/>
                <a:gd name="connsiteX6" fmla="*/ 71735 w 76846"/>
                <a:gd name="connsiteY6" fmla="*/ -142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428"/>
                  </a:moveTo>
                  <a:lnTo>
                    <a:pt x="58766" y="-1428"/>
                  </a:lnTo>
                  <a:lnTo>
                    <a:pt x="58766" y="95301"/>
                  </a:lnTo>
                  <a:lnTo>
                    <a:pt x="-5111" y="95301"/>
                  </a:lnTo>
                  <a:lnTo>
                    <a:pt x="-5111" y="108989"/>
                  </a:lnTo>
                  <a:lnTo>
                    <a:pt x="71735" y="108989"/>
                  </a:lnTo>
                  <a:lnTo>
                    <a:pt x="71735" y="-142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FE815058-946E-0B96-9384-E7671B049861}"/>
                </a:ext>
              </a:extLst>
            </p:cNvPr>
            <p:cNvSpPr/>
            <p:nvPr/>
          </p:nvSpPr>
          <p:spPr>
            <a:xfrm flipV="1">
              <a:off x="8248568" y="4324456"/>
              <a:ext cx="76847" cy="110415"/>
            </a:xfrm>
            <a:custGeom>
              <a:avLst/>
              <a:gdLst>
                <a:gd name="connsiteX0" fmla="*/ -5111 w 76847"/>
                <a:gd name="connsiteY0" fmla="*/ -1697 h 110415"/>
                <a:gd name="connsiteX1" fmla="*/ 71736 w 76847"/>
                <a:gd name="connsiteY1" fmla="*/ -1697 h 110415"/>
                <a:gd name="connsiteX2" fmla="*/ 71736 w 76847"/>
                <a:gd name="connsiteY2" fmla="*/ 108719 h 110415"/>
                <a:gd name="connsiteX3" fmla="*/ -5111 w 76847"/>
                <a:gd name="connsiteY3" fmla="*/ 108719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5">
                  <a:moveTo>
                    <a:pt x="-5111" y="-1697"/>
                  </a:moveTo>
                  <a:lnTo>
                    <a:pt x="71736" y="-1697"/>
                  </a:lnTo>
                  <a:lnTo>
                    <a:pt x="71736" y="108719"/>
                  </a:lnTo>
                  <a:lnTo>
                    <a:pt x="-5111" y="10871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FA705F43-424D-96F4-FB40-D9D1C7CA1E76}"/>
                </a:ext>
              </a:extLst>
            </p:cNvPr>
            <p:cNvSpPr/>
            <p:nvPr/>
          </p:nvSpPr>
          <p:spPr>
            <a:xfrm flipV="1">
              <a:off x="8248568" y="4324455"/>
              <a:ext cx="76846" cy="110416"/>
            </a:xfrm>
            <a:custGeom>
              <a:avLst/>
              <a:gdLst>
                <a:gd name="connsiteX0" fmla="*/ 71735 w 76846"/>
                <a:gd name="connsiteY0" fmla="*/ -1697 h 110416"/>
                <a:gd name="connsiteX1" fmla="*/ 58766 w 76846"/>
                <a:gd name="connsiteY1" fmla="*/ -1697 h 110416"/>
                <a:gd name="connsiteX2" fmla="*/ 58766 w 76846"/>
                <a:gd name="connsiteY2" fmla="*/ 95032 h 110416"/>
                <a:gd name="connsiteX3" fmla="*/ -5111 w 76846"/>
                <a:gd name="connsiteY3" fmla="*/ 95032 h 110416"/>
                <a:gd name="connsiteX4" fmla="*/ -5111 w 76846"/>
                <a:gd name="connsiteY4" fmla="*/ 108720 h 110416"/>
                <a:gd name="connsiteX5" fmla="*/ 71735 w 76846"/>
                <a:gd name="connsiteY5" fmla="*/ 108720 h 110416"/>
                <a:gd name="connsiteX6" fmla="*/ 71735 w 76846"/>
                <a:gd name="connsiteY6" fmla="*/ -1697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697"/>
                  </a:moveTo>
                  <a:lnTo>
                    <a:pt x="58766" y="-1697"/>
                  </a:lnTo>
                  <a:lnTo>
                    <a:pt x="58766" y="95032"/>
                  </a:lnTo>
                  <a:lnTo>
                    <a:pt x="-5111" y="95032"/>
                  </a:lnTo>
                  <a:lnTo>
                    <a:pt x="-5111" y="108720"/>
                  </a:lnTo>
                  <a:lnTo>
                    <a:pt x="71735" y="108720"/>
                  </a:lnTo>
                  <a:lnTo>
                    <a:pt x="71735" y="-169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22D0DE3-EF27-0EF5-42A2-2CD1ABE5E77E}"/>
                </a:ext>
              </a:extLst>
            </p:cNvPr>
            <p:cNvSpPr/>
            <p:nvPr/>
          </p:nvSpPr>
          <p:spPr>
            <a:xfrm flipV="1">
              <a:off x="8248568" y="4137867"/>
              <a:ext cx="76847" cy="110422"/>
            </a:xfrm>
            <a:custGeom>
              <a:avLst/>
              <a:gdLst>
                <a:gd name="connsiteX0" fmla="*/ -5111 w 76847"/>
                <a:gd name="connsiteY0" fmla="*/ -1926 h 110422"/>
                <a:gd name="connsiteX1" fmla="*/ 71736 w 76847"/>
                <a:gd name="connsiteY1" fmla="*/ -1926 h 110422"/>
                <a:gd name="connsiteX2" fmla="*/ 71736 w 76847"/>
                <a:gd name="connsiteY2" fmla="*/ 108497 h 110422"/>
                <a:gd name="connsiteX3" fmla="*/ -5111 w 76847"/>
                <a:gd name="connsiteY3" fmla="*/ 108497 h 11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2">
                  <a:moveTo>
                    <a:pt x="-5111" y="-1926"/>
                  </a:moveTo>
                  <a:lnTo>
                    <a:pt x="71736" y="-1926"/>
                  </a:lnTo>
                  <a:lnTo>
                    <a:pt x="71736" y="108497"/>
                  </a:lnTo>
                  <a:lnTo>
                    <a:pt x="-5111" y="10849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345C13E-6AB3-73EA-7CE7-7EEFCDBB34D7}"/>
                </a:ext>
              </a:extLst>
            </p:cNvPr>
            <p:cNvSpPr/>
            <p:nvPr/>
          </p:nvSpPr>
          <p:spPr>
            <a:xfrm flipV="1">
              <a:off x="8248568" y="4137864"/>
              <a:ext cx="76846" cy="110425"/>
            </a:xfrm>
            <a:custGeom>
              <a:avLst/>
              <a:gdLst>
                <a:gd name="connsiteX0" fmla="*/ 71735 w 76846"/>
                <a:gd name="connsiteY0" fmla="*/ -1926 h 110425"/>
                <a:gd name="connsiteX1" fmla="*/ 58766 w 76846"/>
                <a:gd name="connsiteY1" fmla="*/ -1926 h 110425"/>
                <a:gd name="connsiteX2" fmla="*/ 58766 w 76846"/>
                <a:gd name="connsiteY2" fmla="*/ 94802 h 110425"/>
                <a:gd name="connsiteX3" fmla="*/ -5111 w 76846"/>
                <a:gd name="connsiteY3" fmla="*/ 94802 h 110425"/>
                <a:gd name="connsiteX4" fmla="*/ -5111 w 76846"/>
                <a:gd name="connsiteY4" fmla="*/ 108500 h 110425"/>
                <a:gd name="connsiteX5" fmla="*/ 71735 w 76846"/>
                <a:gd name="connsiteY5" fmla="*/ 108500 h 110425"/>
                <a:gd name="connsiteX6" fmla="*/ 71735 w 76846"/>
                <a:gd name="connsiteY6" fmla="*/ -1926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926"/>
                  </a:moveTo>
                  <a:lnTo>
                    <a:pt x="58766" y="-1926"/>
                  </a:lnTo>
                  <a:lnTo>
                    <a:pt x="58766" y="94802"/>
                  </a:lnTo>
                  <a:lnTo>
                    <a:pt x="-5111" y="94802"/>
                  </a:lnTo>
                  <a:lnTo>
                    <a:pt x="-5111" y="108500"/>
                  </a:lnTo>
                  <a:lnTo>
                    <a:pt x="71735" y="108500"/>
                  </a:lnTo>
                  <a:lnTo>
                    <a:pt x="71735" y="-19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A9D656A9-C868-4BAD-FDFE-6FB8E1EE506A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07669558-78B5-0D75-ED42-DD4EA52ADB24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F6BEA333-5C04-3F42-BEFE-F0846450688C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8B602515-2211-DD18-FC52-DD49F41DA5CD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200444C-12AC-A06E-A872-ED61BD0A5359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C7F0A17-C0DA-E8E4-55FB-D2B84BFAD4FD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C5FCC49-1198-C1AB-7709-2A40323891D5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4B9C8BD-A3A6-EB8A-4EED-9136329EFD94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F104D44-5436-83B0-50A6-74A5D582ED98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A131C7B1-6445-C7B5-9A5D-529504CA8AEF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3244DDB-307F-6AD4-5F6D-479368F36D83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7CB4ACA-888F-A476-F10F-6640C96CA2E4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E3255BB2-4F1B-7F41-40B2-4664E42B0B5D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683ACE5-6531-22E9-7C83-05C58081DD9C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D1D4751A-16EA-25D6-8699-6CEE0CC555ED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B4921C2-F25B-9008-9AF3-81348BF5C1C9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0A29E43E-EBD8-6B88-BF7B-5D9B52F48D62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30EEF72-7BBE-8F23-2BFC-A41E22C35434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F595706-6FEE-4182-D3F5-4496BDDE8E88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0876949-F5A3-FCAE-9CAF-900D75392D3D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F04C765-999E-F179-7CF3-F63E14820250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8D81C77-48CF-4EC5-77EB-DBE1C6C62483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D92456E-21E7-8DDE-6841-576035D8661A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492ABCA3-738C-DE8D-5845-5412049AE7A4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5F484203-2945-DF98-3555-740745F5F8DB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7954E83-4A6D-0D9E-8DB1-B5B087F6360C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CBF328B7-084D-3491-C03C-1E972EFC0E09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B56288EC-7E32-E046-1950-29114C4CA198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F1CD384F-B1A1-5B62-0873-FBEF85740ABC}"/>
                </a:ext>
              </a:extLst>
            </p:cNvPr>
            <p:cNvSpPr/>
            <p:nvPr/>
          </p:nvSpPr>
          <p:spPr>
            <a:xfrm flipV="1">
              <a:off x="7592373" y="5844738"/>
              <a:ext cx="1760" cy="874"/>
            </a:xfrm>
            <a:custGeom>
              <a:avLst/>
              <a:gdLst>
                <a:gd name="connsiteX0" fmla="*/ -4459 w 1760"/>
                <a:gd name="connsiteY0" fmla="*/ 105 h 874"/>
                <a:gd name="connsiteX1" fmla="*/ -2698 w 1760"/>
                <a:gd name="connsiteY1" fmla="*/ 105 h 874"/>
                <a:gd name="connsiteX2" fmla="*/ -2698 w 1760"/>
                <a:gd name="connsiteY2" fmla="*/ 980 h 874"/>
                <a:gd name="connsiteX3" fmla="*/ -4459 w 1760"/>
                <a:gd name="connsiteY3" fmla="*/ 98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" h="874">
                  <a:moveTo>
                    <a:pt x="-4459" y="105"/>
                  </a:moveTo>
                  <a:lnTo>
                    <a:pt x="-2698" y="105"/>
                  </a:lnTo>
                  <a:lnTo>
                    <a:pt x="-2698" y="980"/>
                  </a:lnTo>
                  <a:lnTo>
                    <a:pt x="-4459" y="9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351A577-25C4-F7D6-2713-DFBE4646182B}"/>
                </a:ext>
              </a:extLst>
            </p:cNvPr>
            <p:cNvSpPr/>
            <p:nvPr/>
          </p:nvSpPr>
          <p:spPr>
            <a:xfrm flipV="1">
              <a:off x="7557955" y="4202968"/>
              <a:ext cx="247333" cy="1641769"/>
            </a:xfrm>
            <a:custGeom>
              <a:avLst/>
              <a:gdLst>
                <a:gd name="connsiteX0" fmla="*/ 31637 w 247333"/>
                <a:gd name="connsiteY0" fmla="*/ -905 h 1641769"/>
                <a:gd name="connsiteX1" fmla="*/ 29876 w 247333"/>
                <a:gd name="connsiteY1" fmla="*/ -905 h 1641769"/>
                <a:gd name="connsiteX2" fmla="*/ 29876 w 247333"/>
                <a:gd name="connsiteY2" fmla="*/ 22812 h 1641769"/>
                <a:gd name="connsiteX3" fmla="*/ 31637 w 247333"/>
                <a:gd name="connsiteY3" fmla="*/ 22812 h 1641769"/>
                <a:gd name="connsiteX4" fmla="*/ 31637 w 247333"/>
                <a:gd name="connsiteY4" fmla="*/ -905 h 1641769"/>
                <a:gd name="connsiteX5" fmla="*/ 237473 w 247333"/>
                <a:gd name="connsiteY5" fmla="*/ 67823 h 1641769"/>
                <a:gd name="connsiteX6" fmla="*/ 31637 w 247333"/>
                <a:gd name="connsiteY6" fmla="*/ 67823 h 1641769"/>
                <a:gd name="connsiteX7" fmla="*/ 29876 w 247333"/>
                <a:gd name="connsiteY7" fmla="*/ 67823 h 1641769"/>
                <a:gd name="connsiteX8" fmla="*/ 29876 w 247333"/>
                <a:gd name="connsiteY8" fmla="*/ 147424 h 1641769"/>
                <a:gd name="connsiteX9" fmla="*/ 29876 w 247333"/>
                <a:gd name="connsiteY9" fmla="*/ 167585 h 1641769"/>
                <a:gd name="connsiteX10" fmla="*/ 29876 w 247333"/>
                <a:gd name="connsiteY10" fmla="*/ 215422 h 1641769"/>
                <a:gd name="connsiteX11" fmla="*/ 29876 w 247333"/>
                <a:gd name="connsiteY11" fmla="*/ 414603 h 1641769"/>
                <a:gd name="connsiteX12" fmla="*/ 29876 w 247333"/>
                <a:gd name="connsiteY12" fmla="*/ 434763 h 1641769"/>
                <a:gd name="connsiteX13" fmla="*/ 29876 w 247333"/>
                <a:gd name="connsiteY13" fmla="*/ 437262 h 1641769"/>
                <a:gd name="connsiteX14" fmla="*/ 29876 w 247333"/>
                <a:gd name="connsiteY14" fmla="*/ 485099 h 1641769"/>
                <a:gd name="connsiteX15" fmla="*/ 29876 w 247333"/>
                <a:gd name="connsiteY15" fmla="*/ 686778 h 1641769"/>
                <a:gd name="connsiteX16" fmla="*/ 29876 w 247333"/>
                <a:gd name="connsiteY16" fmla="*/ 706937 h 1641769"/>
                <a:gd name="connsiteX17" fmla="*/ 29876 w 247333"/>
                <a:gd name="connsiteY17" fmla="*/ 754776 h 1641769"/>
                <a:gd name="connsiteX18" fmla="*/ 29876 w 247333"/>
                <a:gd name="connsiteY18" fmla="*/ 968779 h 1641769"/>
                <a:gd name="connsiteX19" fmla="*/ 29876 w 247333"/>
                <a:gd name="connsiteY19" fmla="*/ 988938 h 1641769"/>
                <a:gd name="connsiteX20" fmla="*/ 29876 w 247333"/>
                <a:gd name="connsiteY20" fmla="*/ 1036777 h 1641769"/>
                <a:gd name="connsiteX21" fmla="*/ -4542 w 247333"/>
                <a:gd name="connsiteY21" fmla="*/ 1036777 h 1641769"/>
                <a:gd name="connsiteX22" fmla="*/ -4542 w 247333"/>
                <a:gd name="connsiteY22" fmla="*/ 1520346 h 1641769"/>
                <a:gd name="connsiteX23" fmla="*/ 242791 w 247333"/>
                <a:gd name="connsiteY23" fmla="*/ 1640865 h 1641769"/>
                <a:gd name="connsiteX24" fmla="*/ 237473 w 247333"/>
                <a:gd name="connsiteY24" fmla="*/ 67823 h 1641769"/>
                <a:gd name="connsiteX25" fmla="*/ 132596 w 247333"/>
                <a:gd name="connsiteY25" fmla="*/ 127931 h 1641769"/>
                <a:gd name="connsiteX26" fmla="*/ 132596 w 247333"/>
                <a:gd name="connsiteY26" fmla="*/ 111293 h 1641769"/>
                <a:gd name="connsiteX27" fmla="*/ 181762 w 247333"/>
                <a:gd name="connsiteY27" fmla="*/ 111293 h 1641769"/>
                <a:gd name="connsiteX28" fmla="*/ 181762 w 247333"/>
                <a:gd name="connsiteY28" fmla="*/ 127931 h 1641769"/>
                <a:gd name="connsiteX29" fmla="*/ 132596 w 247333"/>
                <a:gd name="connsiteY29" fmla="*/ 127931 h 1641769"/>
                <a:gd name="connsiteX30" fmla="*/ 50274 w 247333"/>
                <a:gd name="connsiteY30" fmla="*/ 127931 h 1641769"/>
                <a:gd name="connsiteX31" fmla="*/ 50274 w 247333"/>
                <a:gd name="connsiteY31" fmla="*/ 111293 h 1641769"/>
                <a:gd name="connsiteX32" fmla="*/ 99441 w 247333"/>
                <a:gd name="connsiteY32" fmla="*/ 111293 h 1641769"/>
                <a:gd name="connsiteX33" fmla="*/ 99441 w 247333"/>
                <a:gd name="connsiteY33" fmla="*/ 127931 h 1641769"/>
                <a:gd name="connsiteX34" fmla="*/ 50274 w 247333"/>
                <a:gd name="connsiteY34" fmla="*/ 127931 h 1641769"/>
                <a:gd name="connsiteX35" fmla="*/ 151031 w 247333"/>
                <a:gd name="connsiteY35" fmla="*/ 238354 h 1641769"/>
                <a:gd name="connsiteX36" fmla="*/ 151031 w 247333"/>
                <a:gd name="connsiteY36" fmla="*/ 127931 h 1641769"/>
                <a:gd name="connsiteX37" fmla="*/ 177955 w 247333"/>
                <a:gd name="connsiteY37" fmla="*/ 127931 h 1641769"/>
                <a:gd name="connsiteX38" fmla="*/ 177955 w 247333"/>
                <a:gd name="connsiteY38" fmla="*/ 238354 h 1641769"/>
                <a:gd name="connsiteX39" fmla="*/ 151031 w 247333"/>
                <a:gd name="connsiteY39" fmla="*/ 238354 h 1641769"/>
                <a:gd name="connsiteX40" fmla="*/ 68700 w 247333"/>
                <a:gd name="connsiteY40" fmla="*/ 238354 h 1641769"/>
                <a:gd name="connsiteX41" fmla="*/ 68700 w 247333"/>
                <a:gd name="connsiteY41" fmla="*/ 127931 h 1641769"/>
                <a:gd name="connsiteX42" fmla="*/ 95633 w 247333"/>
                <a:gd name="connsiteY42" fmla="*/ 127931 h 1641769"/>
                <a:gd name="connsiteX43" fmla="*/ 95633 w 247333"/>
                <a:gd name="connsiteY43" fmla="*/ 238354 h 1641769"/>
                <a:gd name="connsiteX44" fmla="*/ 68700 w 247333"/>
                <a:gd name="connsiteY44" fmla="*/ 238354 h 1641769"/>
                <a:gd name="connsiteX45" fmla="*/ 129932 w 247333"/>
                <a:gd name="connsiteY45" fmla="*/ 332827 h 1641769"/>
                <a:gd name="connsiteX46" fmla="*/ 129932 w 247333"/>
                <a:gd name="connsiteY46" fmla="*/ 316178 h 1641769"/>
                <a:gd name="connsiteX47" fmla="*/ 179089 w 247333"/>
                <a:gd name="connsiteY47" fmla="*/ 316178 h 1641769"/>
                <a:gd name="connsiteX48" fmla="*/ 179089 w 247333"/>
                <a:gd name="connsiteY48" fmla="*/ 332827 h 1641769"/>
                <a:gd name="connsiteX49" fmla="*/ 129932 w 247333"/>
                <a:gd name="connsiteY49" fmla="*/ 332827 h 1641769"/>
                <a:gd name="connsiteX50" fmla="*/ 47611 w 247333"/>
                <a:gd name="connsiteY50" fmla="*/ 332827 h 1641769"/>
                <a:gd name="connsiteX51" fmla="*/ 47611 w 247333"/>
                <a:gd name="connsiteY51" fmla="*/ 316178 h 1641769"/>
                <a:gd name="connsiteX52" fmla="*/ 96767 w 247333"/>
                <a:gd name="connsiteY52" fmla="*/ 316178 h 1641769"/>
                <a:gd name="connsiteX53" fmla="*/ 96767 w 247333"/>
                <a:gd name="connsiteY53" fmla="*/ 332827 h 1641769"/>
                <a:gd name="connsiteX54" fmla="*/ 47611 w 247333"/>
                <a:gd name="connsiteY54" fmla="*/ 332827 h 1641769"/>
                <a:gd name="connsiteX55" fmla="*/ 148358 w 247333"/>
                <a:gd name="connsiteY55" fmla="*/ 443242 h 1641769"/>
                <a:gd name="connsiteX56" fmla="*/ 148358 w 247333"/>
                <a:gd name="connsiteY56" fmla="*/ 332827 h 1641769"/>
                <a:gd name="connsiteX57" fmla="*/ 175282 w 247333"/>
                <a:gd name="connsiteY57" fmla="*/ 332827 h 1641769"/>
                <a:gd name="connsiteX58" fmla="*/ 175282 w 247333"/>
                <a:gd name="connsiteY58" fmla="*/ 443242 h 1641769"/>
                <a:gd name="connsiteX59" fmla="*/ 148358 w 247333"/>
                <a:gd name="connsiteY59" fmla="*/ 443242 h 1641769"/>
                <a:gd name="connsiteX60" fmla="*/ 66036 w 247333"/>
                <a:gd name="connsiteY60" fmla="*/ 443242 h 1641769"/>
                <a:gd name="connsiteX61" fmla="*/ 66036 w 247333"/>
                <a:gd name="connsiteY61" fmla="*/ 332827 h 1641769"/>
                <a:gd name="connsiteX62" fmla="*/ 92960 w 247333"/>
                <a:gd name="connsiteY62" fmla="*/ 332827 h 1641769"/>
                <a:gd name="connsiteX63" fmla="*/ 92960 w 247333"/>
                <a:gd name="connsiteY63" fmla="*/ 443242 h 1641769"/>
                <a:gd name="connsiteX64" fmla="*/ 66036 w 247333"/>
                <a:gd name="connsiteY64" fmla="*/ 443242 h 1641769"/>
                <a:gd name="connsiteX65" fmla="*/ 127259 w 247333"/>
                <a:gd name="connsiteY65" fmla="*/ 537713 h 1641769"/>
                <a:gd name="connsiteX66" fmla="*/ 127259 w 247333"/>
                <a:gd name="connsiteY66" fmla="*/ 521075 h 1641769"/>
                <a:gd name="connsiteX67" fmla="*/ 176425 w 247333"/>
                <a:gd name="connsiteY67" fmla="*/ 521075 h 1641769"/>
                <a:gd name="connsiteX68" fmla="*/ 176425 w 247333"/>
                <a:gd name="connsiteY68" fmla="*/ 537713 h 1641769"/>
                <a:gd name="connsiteX69" fmla="*/ 127259 w 247333"/>
                <a:gd name="connsiteY69" fmla="*/ 537713 h 1641769"/>
                <a:gd name="connsiteX70" fmla="*/ 44937 w 247333"/>
                <a:gd name="connsiteY70" fmla="*/ 537713 h 1641769"/>
                <a:gd name="connsiteX71" fmla="*/ 44937 w 247333"/>
                <a:gd name="connsiteY71" fmla="*/ 521075 h 1641769"/>
                <a:gd name="connsiteX72" fmla="*/ 94104 w 247333"/>
                <a:gd name="connsiteY72" fmla="*/ 521075 h 1641769"/>
                <a:gd name="connsiteX73" fmla="*/ 94104 w 247333"/>
                <a:gd name="connsiteY73" fmla="*/ 537713 h 1641769"/>
                <a:gd name="connsiteX74" fmla="*/ 44937 w 247333"/>
                <a:gd name="connsiteY74" fmla="*/ 537713 h 1641769"/>
                <a:gd name="connsiteX75" fmla="*/ 145694 w 247333"/>
                <a:gd name="connsiteY75" fmla="*/ 648138 h 1641769"/>
                <a:gd name="connsiteX76" fmla="*/ 145694 w 247333"/>
                <a:gd name="connsiteY76" fmla="*/ 537713 h 1641769"/>
                <a:gd name="connsiteX77" fmla="*/ 172618 w 247333"/>
                <a:gd name="connsiteY77" fmla="*/ 537713 h 1641769"/>
                <a:gd name="connsiteX78" fmla="*/ 172618 w 247333"/>
                <a:gd name="connsiteY78" fmla="*/ 648138 h 1641769"/>
                <a:gd name="connsiteX79" fmla="*/ 145694 w 247333"/>
                <a:gd name="connsiteY79" fmla="*/ 648138 h 1641769"/>
                <a:gd name="connsiteX80" fmla="*/ 63372 w 247333"/>
                <a:gd name="connsiteY80" fmla="*/ 648138 h 1641769"/>
                <a:gd name="connsiteX81" fmla="*/ 63372 w 247333"/>
                <a:gd name="connsiteY81" fmla="*/ 537713 h 1641769"/>
                <a:gd name="connsiteX82" fmla="*/ 90296 w 247333"/>
                <a:gd name="connsiteY82" fmla="*/ 537713 h 1641769"/>
                <a:gd name="connsiteX83" fmla="*/ 90296 w 247333"/>
                <a:gd name="connsiteY83" fmla="*/ 648138 h 1641769"/>
                <a:gd name="connsiteX84" fmla="*/ 63372 w 247333"/>
                <a:gd name="connsiteY84" fmla="*/ 648138 h 1641769"/>
                <a:gd name="connsiteX85" fmla="*/ 124595 w 247333"/>
                <a:gd name="connsiteY85" fmla="*/ 742609 h 1641769"/>
                <a:gd name="connsiteX86" fmla="*/ 124595 w 247333"/>
                <a:gd name="connsiteY86" fmla="*/ 725971 h 1641769"/>
                <a:gd name="connsiteX87" fmla="*/ 173752 w 247333"/>
                <a:gd name="connsiteY87" fmla="*/ 725971 h 1641769"/>
                <a:gd name="connsiteX88" fmla="*/ 173752 w 247333"/>
                <a:gd name="connsiteY88" fmla="*/ 742609 h 1641769"/>
                <a:gd name="connsiteX89" fmla="*/ 124595 w 247333"/>
                <a:gd name="connsiteY89" fmla="*/ 742609 h 1641769"/>
                <a:gd name="connsiteX90" fmla="*/ 42274 w 247333"/>
                <a:gd name="connsiteY90" fmla="*/ 742609 h 1641769"/>
                <a:gd name="connsiteX91" fmla="*/ 42274 w 247333"/>
                <a:gd name="connsiteY91" fmla="*/ 725971 h 1641769"/>
                <a:gd name="connsiteX92" fmla="*/ 91430 w 247333"/>
                <a:gd name="connsiteY92" fmla="*/ 725971 h 1641769"/>
                <a:gd name="connsiteX93" fmla="*/ 91430 w 247333"/>
                <a:gd name="connsiteY93" fmla="*/ 742609 h 1641769"/>
                <a:gd name="connsiteX94" fmla="*/ 42274 w 247333"/>
                <a:gd name="connsiteY94" fmla="*/ 742609 h 1641769"/>
                <a:gd name="connsiteX95" fmla="*/ 143021 w 247333"/>
                <a:gd name="connsiteY95" fmla="*/ 853035 h 1641769"/>
                <a:gd name="connsiteX96" fmla="*/ 143021 w 247333"/>
                <a:gd name="connsiteY96" fmla="*/ 742609 h 1641769"/>
                <a:gd name="connsiteX97" fmla="*/ 169955 w 247333"/>
                <a:gd name="connsiteY97" fmla="*/ 742609 h 1641769"/>
                <a:gd name="connsiteX98" fmla="*/ 169955 w 247333"/>
                <a:gd name="connsiteY98" fmla="*/ 853035 h 1641769"/>
                <a:gd name="connsiteX99" fmla="*/ 143021 w 247333"/>
                <a:gd name="connsiteY99" fmla="*/ 853035 h 1641769"/>
                <a:gd name="connsiteX100" fmla="*/ 60699 w 247333"/>
                <a:gd name="connsiteY100" fmla="*/ 853035 h 1641769"/>
                <a:gd name="connsiteX101" fmla="*/ 60699 w 247333"/>
                <a:gd name="connsiteY101" fmla="*/ 742609 h 1641769"/>
                <a:gd name="connsiteX102" fmla="*/ 87633 w 247333"/>
                <a:gd name="connsiteY102" fmla="*/ 742609 h 1641769"/>
                <a:gd name="connsiteX103" fmla="*/ 87633 w 247333"/>
                <a:gd name="connsiteY103" fmla="*/ 853035 h 1641769"/>
                <a:gd name="connsiteX104" fmla="*/ 60699 w 247333"/>
                <a:gd name="connsiteY104" fmla="*/ 853035 h 1641769"/>
                <a:gd name="connsiteX105" fmla="*/ 124595 w 247333"/>
                <a:gd name="connsiteY105" fmla="*/ 952980 h 1641769"/>
                <a:gd name="connsiteX106" fmla="*/ 124595 w 247333"/>
                <a:gd name="connsiteY106" fmla="*/ 936343 h 1641769"/>
                <a:gd name="connsiteX107" fmla="*/ 173752 w 247333"/>
                <a:gd name="connsiteY107" fmla="*/ 936343 h 1641769"/>
                <a:gd name="connsiteX108" fmla="*/ 173752 w 247333"/>
                <a:gd name="connsiteY108" fmla="*/ 952980 h 1641769"/>
                <a:gd name="connsiteX109" fmla="*/ 124595 w 247333"/>
                <a:gd name="connsiteY109" fmla="*/ 952980 h 1641769"/>
                <a:gd name="connsiteX110" fmla="*/ 42274 w 247333"/>
                <a:gd name="connsiteY110" fmla="*/ 952980 h 1641769"/>
                <a:gd name="connsiteX111" fmla="*/ 42274 w 247333"/>
                <a:gd name="connsiteY111" fmla="*/ 936343 h 1641769"/>
                <a:gd name="connsiteX112" fmla="*/ 91430 w 247333"/>
                <a:gd name="connsiteY112" fmla="*/ 936343 h 1641769"/>
                <a:gd name="connsiteX113" fmla="*/ 91430 w 247333"/>
                <a:gd name="connsiteY113" fmla="*/ 952980 h 1641769"/>
                <a:gd name="connsiteX114" fmla="*/ 42274 w 247333"/>
                <a:gd name="connsiteY114" fmla="*/ 952980 h 1641769"/>
                <a:gd name="connsiteX115" fmla="*/ 143021 w 247333"/>
                <a:gd name="connsiteY115" fmla="*/ 1063406 h 1641769"/>
                <a:gd name="connsiteX116" fmla="*/ 143021 w 247333"/>
                <a:gd name="connsiteY116" fmla="*/ 952980 h 1641769"/>
                <a:gd name="connsiteX117" fmla="*/ 169955 w 247333"/>
                <a:gd name="connsiteY117" fmla="*/ 952980 h 1641769"/>
                <a:gd name="connsiteX118" fmla="*/ 169955 w 247333"/>
                <a:gd name="connsiteY118" fmla="*/ 1063406 h 1641769"/>
                <a:gd name="connsiteX119" fmla="*/ 143021 w 247333"/>
                <a:gd name="connsiteY119" fmla="*/ 1063406 h 1641769"/>
                <a:gd name="connsiteX120" fmla="*/ 60699 w 247333"/>
                <a:gd name="connsiteY120" fmla="*/ 1063406 h 1641769"/>
                <a:gd name="connsiteX121" fmla="*/ 60699 w 247333"/>
                <a:gd name="connsiteY121" fmla="*/ 952980 h 1641769"/>
                <a:gd name="connsiteX122" fmla="*/ 87633 w 247333"/>
                <a:gd name="connsiteY122" fmla="*/ 952980 h 1641769"/>
                <a:gd name="connsiteX123" fmla="*/ 87633 w 247333"/>
                <a:gd name="connsiteY123" fmla="*/ 1063406 h 1641769"/>
                <a:gd name="connsiteX124" fmla="*/ 60699 w 247333"/>
                <a:gd name="connsiteY124" fmla="*/ 1063406 h 1641769"/>
                <a:gd name="connsiteX125" fmla="*/ 124595 w 247333"/>
                <a:gd name="connsiteY125" fmla="*/ 1163361 h 1641769"/>
                <a:gd name="connsiteX126" fmla="*/ 124595 w 247333"/>
                <a:gd name="connsiteY126" fmla="*/ 1146723 h 1641769"/>
                <a:gd name="connsiteX127" fmla="*/ 173752 w 247333"/>
                <a:gd name="connsiteY127" fmla="*/ 1146723 h 1641769"/>
                <a:gd name="connsiteX128" fmla="*/ 173752 w 247333"/>
                <a:gd name="connsiteY128" fmla="*/ 1163361 h 1641769"/>
                <a:gd name="connsiteX129" fmla="*/ 124595 w 247333"/>
                <a:gd name="connsiteY129" fmla="*/ 1163361 h 1641769"/>
                <a:gd name="connsiteX130" fmla="*/ 42274 w 247333"/>
                <a:gd name="connsiteY130" fmla="*/ 1163361 h 1641769"/>
                <a:gd name="connsiteX131" fmla="*/ 42274 w 247333"/>
                <a:gd name="connsiteY131" fmla="*/ 1146723 h 1641769"/>
                <a:gd name="connsiteX132" fmla="*/ 91430 w 247333"/>
                <a:gd name="connsiteY132" fmla="*/ 1146723 h 1641769"/>
                <a:gd name="connsiteX133" fmla="*/ 91430 w 247333"/>
                <a:gd name="connsiteY133" fmla="*/ 1163361 h 1641769"/>
                <a:gd name="connsiteX134" fmla="*/ 42274 w 247333"/>
                <a:gd name="connsiteY134" fmla="*/ 1163361 h 1641769"/>
                <a:gd name="connsiteX135" fmla="*/ 143021 w 247333"/>
                <a:gd name="connsiteY135" fmla="*/ 1273777 h 1641769"/>
                <a:gd name="connsiteX136" fmla="*/ 143021 w 247333"/>
                <a:gd name="connsiteY136" fmla="*/ 1163361 h 1641769"/>
                <a:gd name="connsiteX137" fmla="*/ 169955 w 247333"/>
                <a:gd name="connsiteY137" fmla="*/ 1163361 h 1641769"/>
                <a:gd name="connsiteX138" fmla="*/ 169955 w 247333"/>
                <a:gd name="connsiteY138" fmla="*/ 1273777 h 1641769"/>
                <a:gd name="connsiteX139" fmla="*/ 143021 w 247333"/>
                <a:gd name="connsiteY139" fmla="*/ 1273777 h 1641769"/>
                <a:gd name="connsiteX140" fmla="*/ 60699 w 247333"/>
                <a:gd name="connsiteY140" fmla="*/ 1273777 h 1641769"/>
                <a:gd name="connsiteX141" fmla="*/ 60699 w 247333"/>
                <a:gd name="connsiteY141" fmla="*/ 1163361 h 1641769"/>
                <a:gd name="connsiteX142" fmla="*/ 87633 w 247333"/>
                <a:gd name="connsiteY142" fmla="*/ 1163361 h 1641769"/>
                <a:gd name="connsiteX143" fmla="*/ 87633 w 247333"/>
                <a:gd name="connsiteY143" fmla="*/ 1273777 h 1641769"/>
                <a:gd name="connsiteX144" fmla="*/ 60699 w 247333"/>
                <a:gd name="connsiteY144" fmla="*/ 1273777 h 1641769"/>
                <a:gd name="connsiteX145" fmla="*/ 124595 w 247333"/>
                <a:gd name="connsiteY145" fmla="*/ 1373732 h 1641769"/>
                <a:gd name="connsiteX146" fmla="*/ 124595 w 247333"/>
                <a:gd name="connsiteY146" fmla="*/ 1357094 h 1641769"/>
                <a:gd name="connsiteX147" fmla="*/ 173752 w 247333"/>
                <a:gd name="connsiteY147" fmla="*/ 1357094 h 1641769"/>
                <a:gd name="connsiteX148" fmla="*/ 173752 w 247333"/>
                <a:gd name="connsiteY148" fmla="*/ 1373732 h 1641769"/>
                <a:gd name="connsiteX149" fmla="*/ 124595 w 247333"/>
                <a:gd name="connsiteY149" fmla="*/ 1373732 h 1641769"/>
                <a:gd name="connsiteX150" fmla="*/ 42274 w 247333"/>
                <a:gd name="connsiteY150" fmla="*/ 1373732 h 1641769"/>
                <a:gd name="connsiteX151" fmla="*/ 42274 w 247333"/>
                <a:gd name="connsiteY151" fmla="*/ 1357094 h 1641769"/>
                <a:gd name="connsiteX152" fmla="*/ 91430 w 247333"/>
                <a:gd name="connsiteY152" fmla="*/ 1357094 h 1641769"/>
                <a:gd name="connsiteX153" fmla="*/ 91430 w 247333"/>
                <a:gd name="connsiteY153" fmla="*/ 1373732 h 1641769"/>
                <a:gd name="connsiteX154" fmla="*/ 42274 w 247333"/>
                <a:gd name="connsiteY154" fmla="*/ 1373732 h 1641769"/>
                <a:gd name="connsiteX155" fmla="*/ 143021 w 247333"/>
                <a:gd name="connsiteY155" fmla="*/ 1484158 h 1641769"/>
                <a:gd name="connsiteX156" fmla="*/ 143021 w 247333"/>
                <a:gd name="connsiteY156" fmla="*/ 1373732 h 1641769"/>
                <a:gd name="connsiteX157" fmla="*/ 169955 w 247333"/>
                <a:gd name="connsiteY157" fmla="*/ 1373732 h 1641769"/>
                <a:gd name="connsiteX158" fmla="*/ 169955 w 247333"/>
                <a:gd name="connsiteY158" fmla="*/ 1484158 h 1641769"/>
                <a:gd name="connsiteX159" fmla="*/ 143021 w 247333"/>
                <a:gd name="connsiteY159" fmla="*/ 1484158 h 1641769"/>
                <a:gd name="connsiteX160" fmla="*/ 60699 w 247333"/>
                <a:gd name="connsiteY160" fmla="*/ 1484158 h 1641769"/>
                <a:gd name="connsiteX161" fmla="*/ 60699 w 247333"/>
                <a:gd name="connsiteY161" fmla="*/ 1373732 h 1641769"/>
                <a:gd name="connsiteX162" fmla="*/ 87633 w 247333"/>
                <a:gd name="connsiteY162" fmla="*/ 1373732 h 1641769"/>
                <a:gd name="connsiteX163" fmla="*/ 87633 w 247333"/>
                <a:gd name="connsiteY163" fmla="*/ 1484158 h 1641769"/>
                <a:gd name="connsiteX164" fmla="*/ 60699 w 247333"/>
                <a:gd name="connsiteY164" fmla="*/ 1484158 h 16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247333" h="1641769">
                  <a:moveTo>
                    <a:pt x="31637" y="-905"/>
                  </a:moveTo>
                  <a:lnTo>
                    <a:pt x="29876" y="-905"/>
                  </a:lnTo>
                  <a:lnTo>
                    <a:pt x="29876" y="22812"/>
                  </a:lnTo>
                  <a:lnTo>
                    <a:pt x="31637" y="22812"/>
                  </a:lnTo>
                  <a:lnTo>
                    <a:pt x="31637" y="-905"/>
                  </a:lnTo>
                  <a:moveTo>
                    <a:pt x="237473" y="67823"/>
                  </a:moveTo>
                  <a:lnTo>
                    <a:pt x="31637" y="67823"/>
                  </a:lnTo>
                  <a:lnTo>
                    <a:pt x="29876" y="67823"/>
                  </a:lnTo>
                  <a:lnTo>
                    <a:pt x="29876" y="147424"/>
                  </a:lnTo>
                  <a:lnTo>
                    <a:pt x="29876" y="167585"/>
                  </a:lnTo>
                  <a:lnTo>
                    <a:pt x="29876" y="215422"/>
                  </a:lnTo>
                  <a:lnTo>
                    <a:pt x="29876" y="414603"/>
                  </a:lnTo>
                  <a:lnTo>
                    <a:pt x="29876" y="434763"/>
                  </a:lnTo>
                  <a:lnTo>
                    <a:pt x="29876" y="437262"/>
                  </a:lnTo>
                  <a:lnTo>
                    <a:pt x="29876" y="485099"/>
                  </a:lnTo>
                  <a:lnTo>
                    <a:pt x="29876" y="686778"/>
                  </a:lnTo>
                  <a:lnTo>
                    <a:pt x="29876" y="706937"/>
                  </a:lnTo>
                  <a:lnTo>
                    <a:pt x="29876" y="754776"/>
                  </a:lnTo>
                  <a:lnTo>
                    <a:pt x="29876" y="968779"/>
                  </a:lnTo>
                  <a:lnTo>
                    <a:pt x="29876" y="988938"/>
                  </a:lnTo>
                  <a:lnTo>
                    <a:pt x="29876" y="1036777"/>
                  </a:lnTo>
                  <a:lnTo>
                    <a:pt x="-4542" y="1036777"/>
                  </a:lnTo>
                  <a:lnTo>
                    <a:pt x="-4542" y="1520346"/>
                  </a:lnTo>
                  <a:lnTo>
                    <a:pt x="242791" y="1640865"/>
                  </a:lnTo>
                  <a:lnTo>
                    <a:pt x="237473" y="67823"/>
                  </a:lnTo>
                  <a:moveTo>
                    <a:pt x="132596" y="127931"/>
                  </a:moveTo>
                  <a:lnTo>
                    <a:pt x="132596" y="111293"/>
                  </a:lnTo>
                  <a:lnTo>
                    <a:pt x="181762" y="111293"/>
                  </a:lnTo>
                  <a:lnTo>
                    <a:pt x="181762" y="127931"/>
                  </a:lnTo>
                  <a:lnTo>
                    <a:pt x="132596" y="127931"/>
                  </a:lnTo>
                  <a:moveTo>
                    <a:pt x="50274" y="127931"/>
                  </a:moveTo>
                  <a:lnTo>
                    <a:pt x="50274" y="111293"/>
                  </a:lnTo>
                  <a:lnTo>
                    <a:pt x="99441" y="111293"/>
                  </a:lnTo>
                  <a:lnTo>
                    <a:pt x="99441" y="127931"/>
                  </a:lnTo>
                  <a:lnTo>
                    <a:pt x="50274" y="127931"/>
                  </a:lnTo>
                  <a:moveTo>
                    <a:pt x="151031" y="238354"/>
                  </a:moveTo>
                  <a:lnTo>
                    <a:pt x="151031" y="127931"/>
                  </a:lnTo>
                  <a:lnTo>
                    <a:pt x="177955" y="127931"/>
                  </a:lnTo>
                  <a:lnTo>
                    <a:pt x="177955" y="238354"/>
                  </a:lnTo>
                  <a:lnTo>
                    <a:pt x="151031" y="238354"/>
                  </a:lnTo>
                  <a:moveTo>
                    <a:pt x="68700" y="238354"/>
                  </a:moveTo>
                  <a:lnTo>
                    <a:pt x="68700" y="127931"/>
                  </a:lnTo>
                  <a:lnTo>
                    <a:pt x="95633" y="127931"/>
                  </a:lnTo>
                  <a:lnTo>
                    <a:pt x="95633" y="238354"/>
                  </a:lnTo>
                  <a:lnTo>
                    <a:pt x="68700" y="238354"/>
                  </a:lnTo>
                  <a:moveTo>
                    <a:pt x="129932" y="332827"/>
                  </a:moveTo>
                  <a:lnTo>
                    <a:pt x="129932" y="316178"/>
                  </a:lnTo>
                  <a:lnTo>
                    <a:pt x="179089" y="316178"/>
                  </a:lnTo>
                  <a:lnTo>
                    <a:pt x="179089" y="332827"/>
                  </a:lnTo>
                  <a:lnTo>
                    <a:pt x="129932" y="332827"/>
                  </a:lnTo>
                  <a:moveTo>
                    <a:pt x="47611" y="332827"/>
                  </a:moveTo>
                  <a:lnTo>
                    <a:pt x="47611" y="316178"/>
                  </a:lnTo>
                  <a:lnTo>
                    <a:pt x="96767" y="316178"/>
                  </a:lnTo>
                  <a:lnTo>
                    <a:pt x="96767" y="332827"/>
                  </a:lnTo>
                  <a:lnTo>
                    <a:pt x="47611" y="332827"/>
                  </a:lnTo>
                  <a:moveTo>
                    <a:pt x="148358" y="443242"/>
                  </a:moveTo>
                  <a:lnTo>
                    <a:pt x="148358" y="332827"/>
                  </a:lnTo>
                  <a:lnTo>
                    <a:pt x="175282" y="332827"/>
                  </a:lnTo>
                  <a:lnTo>
                    <a:pt x="175282" y="443242"/>
                  </a:lnTo>
                  <a:lnTo>
                    <a:pt x="148358" y="443242"/>
                  </a:lnTo>
                  <a:moveTo>
                    <a:pt x="66036" y="443242"/>
                  </a:moveTo>
                  <a:lnTo>
                    <a:pt x="66036" y="332827"/>
                  </a:lnTo>
                  <a:lnTo>
                    <a:pt x="92960" y="332827"/>
                  </a:lnTo>
                  <a:lnTo>
                    <a:pt x="92960" y="443242"/>
                  </a:lnTo>
                  <a:lnTo>
                    <a:pt x="66036" y="443242"/>
                  </a:lnTo>
                  <a:moveTo>
                    <a:pt x="127259" y="537713"/>
                  </a:moveTo>
                  <a:lnTo>
                    <a:pt x="127259" y="521075"/>
                  </a:lnTo>
                  <a:lnTo>
                    <a:pt x="176425" y="521075"/>
                  </a:lnTo>
                  <a:lnTo>
                    <a:pt x="176425" y="537713"/>
                  </a:lnTo>
                  <a:lnTo>
                    <a:pt x="127259" y="537713"/>
                  </a:lnTo>
                  <a:moveTo>
                    <a:pt x="44937" y="537713"/>
                  </a:moveTo>
                  <a:lnTo>
                    <a:pt x="44937" y="521075"/>
                  </a:lnTo>
                  <a:lnTo>
                    <a:pt x="94104" y="521075"/>
                  </a:lnTo>
                  <a:lnTo>
                    <a:pt x="94104" y="537713"/>
                  </a:lnTo>
                  <a:lnTo>
                    <a:pt x="44937" y="537713"/>
                  </a:lnTo>
                  <a:moveTo>
                    <a:pt x="145694" y="648138"/>
                  </a:moveTo>
                  <a:lnTo>
                    <a:pt x="145694" y="537713"/>
                  </a:lnTo>
                  <a:lnTo>
                    <a:pt x="172618" y="537713"/>
                  </a:lnTo>
                  <a:lnTo>
                    <a:pt x="172618" y="648138"/>
                  </a:lnTo>
                  <a:lnTo>
                    <a:pt x="145694" y="648138"/>
                  </a:lnTo>
                  <a:moveTo>
                    <a:pt x="63372" y="648138"/>
                  </a:moveTo>
                  <a:lnTo>
                    <a:pt x="63372" y="537713"/>
                  </a:lnTo>
                  <a:lnTo>
                    <a:pt x="90296" y="537713"/>
                  </a:lnTo>
                  <a:lnTo>
                    <a:pt x="90296" y="648138"/>
                  </a:lnTo>
                  <a:lnTo>
                    <a:pt x="63372" y="648138"/>
                  </a:lnTo>
                  <a:moveTo>
                    <a:pt x="124595" y="742609"/>
                  </a:moveTo>
                  <a:lnTo>
                    <a:pt x="124595" y="725971"/>
                  </a:lnTo>
                  <a:lnTo>
                    <a:pt x="173752" y="725971"/>
                  </a:lnTo>
                  <a:lnTo>
                    <a:pt x="173752" y="742609"/>
                  </a:lnTo>
                  <a:lnTo>
                    <a:pt x="124595" y="742609"/>
                  </a:lnTo>
                  <a:moveTo>
                    <a:pt x="42274" y="742609"/>
                  </a:moveTo>
                  <a:lnTo>
                    <a:pt x="42274" y="725971"/>
                  </a:lnTo>
                  <a:lnTo>
                    <a:pt x="91430" y="725971"/>
                  </a:lnTo>
                  <a:lnTo>
                    <a:pt x="91430" y="742609"/>
                  </a:lnTo>
                  <a:lnTo>
                    <a:pt x="42274" y="742609"/>
                  </a:lnTo>
                  <a:moveTo>
                    <a:pt x="143021" y="853035"/>
                  </a:moveTo>
                  <a:lnTo>
                    <a:pt x="143021" y="742609"/>
                  </a:lnTo>
                  <a:lnTo>
                    <a:pt x="169955" y="742609"/>
                  </a:lnTo>
                  <a:lnTo>
                    <a:pt x="169955" y="853035"/>
                  </a:lnTo>
                  <a:lnTo>
                    <a:pt x="143021" y="853035"/>
                  </a:lnTo>
                  <a:moveTo>
                    <a:pt x="60699" y="853035"/>
                  </a:moveTo>
                  <a:lnTo>
                    <a:pt x="60699" y="742609"/>
                  </a:lnTo>
                  <a:lnTo>
                    <a:pt x="87633" y="742609"/>
                  </a:lnTo>
                  <a:lnTo>
                    <a:pt x="87633" y="853035"/>
                  </a:lnTo>
                  <a:lnTo>
                    <a:pt x="60699" y="853035"/>
                  </a:lnTo>
                  <a:moveTo>
                    <a:pt x="124595" y="952980"/>
                  </a:moveTo>
                  <a:lnTo>
                    <a:pt x="124595" y="936343"/>
                  </a:lnTo>
                  <a:lnTo>
                    <a:pt x="173752" y="936343"/>
                  </a:lnTo>
                  <a:lnTo>
                    <a:pt x="173752" y="952980"/>
                  </a:lnTo>
                  <a:lnTo>
                    <a:pt x="124595" y="952980"/>
                  </a:lnTo>
                  <a:moveTo>
                    <a:pt x="42274" y="952980"/>
                  </a:moveTo>
                  <a:lnTo>
                    <a:pt x="42274" y="936343"/>
                  </a:lnTo>
                  <a:lnTo>
                    <a:pt x="91430" y="936343"/>
                  </a:lnTo>
                  <a:lnTo>
                    <a:pt x="91430" y="952980"/>
                  </a:lnTo>
                  <a:lnTo>
                    <a:pt x="42274" y="952980"/>
                  </a:lnTo>
                  <a:moveTo>
                    <a:pt x="143021" y="1063406"/>
                  </a:moveTo>
                  <a:lnTo>
                    <a:pt x="143021" y="952980"/>
                  </a:lnTo>
                  <a:lnTo>
                    <a:pt x="169955" y="952980"/>
                  </a:lnTo>
                  <a:lnTo>
                    <a:pt x="169955" y="1063406"/>
                  </a:lnTo>
                  <a:lnTo>
                    <a:pt x="143021" y="1063406"/>
                  </a:lnTo>
                  <a:moveTo>
                    <a:pt x="60699" y="1063406"/>
                  </a:moveTo>
                  <a:lnTo>
                    <a:pt x="60699" y="952980"/>
                  </a:lnTo>
                  <a:lnTo>
                    <a:pt x="87633" y="952980"/>
                  </a:lnTo>
                  <a:lnTo>
                    <a:pt x="87633" y="1063406"/>
                  </a:lnTo>
                  <a:lnTo>
                    <a:pt x="60699" y="1063406"/>
                  </a:lnTo>
                  <a:moveTo>
                    <a:pt x="124595" y="1163361"/>
                  </a:moveTo>
                  <a:lnTo>
                    <a:pt x="124595" y="1146723"/>
                  </a:lnTo>
                  <a:lnTo>
                    <a:pt x="173752" y="1146723"/>
                  </a:lnTo>
                  <a:lnTo>
                    <a:pt x="173752" y="1163361"/>
                  </a:lnTo>
                  <a:lnTo>
                    <a:pt x="124595" y="1163361"/>
                  </a:lnTo>
                  <a:moveTo>
                    <a:pt x="42274" y="1163361"/>
                  </a:moveTo>
                  <a:lnTo>
                    <a:pt x="42274" y="1146723"/>
                  </a:lnTo>
                  <a:lnTo>
                    <a:pt x="91430" y="1146723"/>
                  </a:lnTo>
                  <a:lnTo>
                    <a:pt x="91430" y="1163361"/>
                  </a:lnTo>
                  <a:lnTo>
                    <a:pt x="42274" y="1163361"/>
                  </a:lnTo>
                  <a:moveTo>
                    <a:pt x="143021" y="1273777"/>
                  </a:moveTo>
                  <a:lnTo>
                    <a:pt x="143021" y="1163361"/>
                  </a:lnTo>
                  <a:lnTo>
                    <a:pt x="169955" y="1163361"/>
                  </a:lnTo>
                  <a:lnTo>
                    <a:pt x="169955" y="1273777"/>
                  </a:lnTo>
                  <a:lnTo>
                    <a:pt x="143021" y="1273777"/>
                  </a:lnTo>
                  <a:moveTo>
                    <a:pt x="60699" y="1273777"/>
                  </a:moveTo>
                  <a:lnTo>
                    <a:pt x="60699" y="1163361"/>
                  </a:lnTo>
                  <a:lnTo>
                    <a:pt x="87633" y="1163361"/>
                  </a:lnTo>
                  <a:lnTo>
                    <a:pt x="87633" y="1273777"/>
                  </a:lnTo>
                  <a:lnTo>
                    <a:pt x="60699" y="1273777"/>
                  </a:lnTo>
                  <a:moveTo>
                    <a:pt x="124595" y="1373732"/>
                  </a:moveTo>
                  <a:lnTo>
                    <a:pt x="124595" y="1357094"/>
                  </a:lnTo>
                  <a:lnTo>
                    <a:pt x="173752" y="1357094"/>
                  </a:lnTo>
                  <a:lnTo>
                    <a:pt x="173752" y="1373732"/>
                  </a:lnTo>
                  <a:lnTo>
                    <a:pt x="124595" y="1373732"/>
                  </a:lnTo>
                  <a:moveTo>
                    <a:pt x="42274" y="1373732"/>
                  </a:moveTo>
                  <a:lnTo>
                    <a:pt x="42274" y="1357094"/>
                  </a:lnTo>
                  <a:lnTo>
                    <a:pt x="91430" y="1357094"/>
                  </a:lnTo>
                  <a:lnTo>
                    <a:pt x="91430" y="1373732"/>
                  </a:lnTo>
                  <a:lnTo>
                    <a:pt x="42274" y="1373732"/>
                  </a:lnTo>
                  <a:moveTo>
                    <a:pt x="143021" y="1484158"/>
                  </a:moveTo>
                  <a:lnTo>
                    <a:pt x="143021" y="1373732"/>
                  </a:lnTo>
                  <a:lnTo>
                    <a:pt x="169955" y="1373732"/>
                  </a:lnTo>
                  <a:lnTo>
                    <a:pt x="169955" y="1484158"/>
                  </a:lnTo>
                  <a:lnTo>
                    <a:pt x="143021" y="1484158"/>
                  </a:lnTo>
                  <a:moveTo>
                    <a:pt x="60699" y="1484158"/>
                  </a:moveTo>
                  <a:lnTo>
                    <a:pt x="60699" y="1373732"/>
                  </a:lnTo>
                  <a:lnTo>
                    <a:pt x="87633" y="1373732"/>
                  </a:lnTo>
                  <a:lnTo>
                    <a:pt x="87633" y="1484158"/>
                  </a:lnTo>
                  <a:lnTo>
                    <a:pt x="60699" y="148415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F2DCD3D-B32A-D4E7-3A2B-C80A1F9BEC26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8B48763C-7614-9531-FA6E-1C0BAC6CF4E4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9446499-D8DC-09B1-CBE8-0F311A8148B2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658F5289-9C66-4D13-0D93-71DD17CE052F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7D5BD23-2788-9211-C796-5A056DEEC2BF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245DDE0-3FA5-1617-852C-EBA8E7895631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812EBD-9787-7D23-C593-12426F86480B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C5947D50-C813-6F12-2800-36E8B8B5CA5E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3BFB198-BD06-0F1D-4D80-7DAFF326B5D8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D95801BD-EB18-FA4B-ADF7-2CBB597FFE78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3915569E-8763-71A4-66CD-CED32AB187BE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3BBD632-9EFE-2C06-D7DF-DC4F951F3EDF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3E0E9F53-A261-1669-0429-098227EEB4BF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9B9D736-22E1-4DFA-0C2B-ABCBE931C457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9B4F7C20-24A9-8957-23BD-AE5BF0BE7400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26084DDC-621F-0397-D67B-E6B4CD5F2112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D877960-41EC-151B-3205-A0B6855CA15F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4416030F-6186-86AE-E02D-D7C8EE58B07E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A007007-A95A-E618-DD6F-8E44241CEEA0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EAEDA89-8198-3952-3314-8AB5EAB159E1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B0E7E255-785A-8814-D99E-668A52A8362F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35506C-A2DE-8DC8-30DD-B6777051C2CA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D2A8EB3-AE82-55F7-9C85-327B0A2D7ACE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C84031BD-1816-E65C-EC30-AB648A7AF8F8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617CCB6E-E55C-E1D2-439F-0F9D3F4CE9D5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CE6D8A9-7F5D-72BB-E7FE-3F6F54765579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100EA159-D58B-ED4C-A161-534CF41DF4F7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0A2C6BA8-F82A-59E6-E6A2-0DC8CFEEAA95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BE6CD3D1-0220-0593-D123-86DB2A42C7E6}"/>
                </a:ext>
              </a:extLst>
            </p:cNvPr>
            <p:cNvSpPr/>
            <p:nvPr/>
          </p:nvSpPr>
          <p:spPr>
            <a:xfrm flipV="1">
              <a:off x="5490660" y="4288007"/>
              <a:ext cx="730117" cy="1967478"/>
            </a:xfrm>
            <a:custGeom>
              <a:avLst/>
              <a:gdLst>
                <a:gd name="connsiteX0" fmla="*/ -2825 w 730117"/>
                <a:gd name="connsiteY0" fmla="*/ -600 h 1967478"/>
                <a:gd name="connsiteX1" fmla="*/ 727292 w 730117"/>
                <a:gd name="connsiteY1" fmla="*/ -600 h 1967478"/>
                <a:gd name="connsiteX2" fmla="*/ 727292 w 730117"/>
                <a:gd name="connsiteY2" fmla="*/ 1966879 h 1967478"/>
                <a:gd name="connsiteX3" fmla="*/ -2825 w 730117"/>
                <a:gd name="connsiteY3" fmla="*/ 1966879 h 196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117" h="1967478">
                  <a:moveTo>
                    <a:pt x="-2825" y="-600"/>
                  </a:moveTo>
                  <a:lnTo>
                    <a:pt x="727292" y="-600"/>
                  </a:lnTo>
                  <a:lnTo>
                    <a:pt x="727292" y="1966879"/>
                  </a:lnTo>
                  <a:lnTo>
                    <a:pt x="-2825" y="196687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8F37DA6E-C816-F7B5-6794-97CE6798B533}"/>
                </a:ext>
              </a:extLst>
            </p:cNvPr>
            <p:cNvSpPr/>
            <p:nvPr/>
          </p:nvSpPr>
          <p:spPr>
            <a:xfrm flipV="1">
              <a:off x="5774347" y="4362875"/>
              <a:ext cx="47956" cy="68908"/>
            </a:xfrm>
            <a:custGeom>
              <a:avLst/>
              <a:gdLst>
                <a:gd name="connsiteX0" fmla="*/ -2771 w 47956"/>
                <a:gd name="connsiteY0" fmla="*/ -1675 h 68908"/>
                <a:gd name="connsiteX1" fmla="*/ 45185 w 47956"/>
                <a:gd name="connsiteY1" fmla="*/ -1675 h 68908"/>
                <a:gd name="connsiteX2" fmla="*/ 45185 w 47956"/>
                <a:gd name="connsiteY2" fmla="*/ 67233 h 68908"/>
                <a:gd name="connsiteX3" fmla="*/ -2771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675"/>
                  </a:moveTo>
                  <a:lnTo>
                    <a:pt x="45185" y="-1675"/>
                  </a:lnTo>
                  <a:lnTo>
                    <a:pt x="45185" y="67233"/>
                  </a:lnTo>
                  <a:lnTo>
                    <a:pt x="-277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757C72C5-9E7C-788D-9A88-B9E767611E37}"/>
                </a:ext>
              </a:extLst>
            </p:cNvPr>
            <p:cNvSpPr/>
            <p:nvPr/>
          </p:nvSpPr>
          <p:spPr>
            <a:xfrm flipV="1">
              <a:off x="5847912" y="4362875"/>
              <a:ext cx="47959" cy="68908"/>
            </a:xfrm>
            <a:custGeom>
              <a:avLst/>
              <a:gdLst>
                <a:gd name="connsiteX0" fmla="*/ -2841 w 47959"/>
                <a:gd name="connsiteY0" fmla="*/ -1675 h 68908"/>
                <a:gd name="connsiteX1" fmla="*/ 45119 w 47959"/>
                <a:gd name="connsiteY1" fmla="*/ -1675 h 68908"/>
                <a:gd name="connsiteX2" fmla="*/ 45119 w 47959"/>
                <a:gd name="connsiteY2" fmla="*/ 67233 h 68908"/>
                <a:gd name="connsiteX3" fmla="*/ -2841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675"/>
                  </a:moveTo>
                  <a:lnTo>
                    <a:pt x="45119" y="-1675"/>
                  </a:lnTo>
                  <a:lnTo>
                    <a:pt x="45119" y="67233"/>
                  </a:lnTo>
                  <a:lnTo>
                    <a:pt x="-284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BCABC1DD-94DF-387C-3C88-A6D71EC5BD11}"/>
                </a:ext>
              </a:extLst>
            </p:cNvPr>
            <p:cNvSpPr/>
            <p:nvPr/>
          </p:nvSpPr>
          <p:spPr>
            <a:xfrm flipV="1">
              <a:off x="5921477" y="4362875"/>
              <a:ext cx="47959" cy="68908"/>
            </a:xfrm>
            <a:custGeom>
              <a:avLst/>
              <a:gdLst>
                <a:gd name="connsiteX0" fmla="*/ -2910 w 47959"/>
                <a:gd name="connsiteY0" fmla="*/ -1675 h 68908"/>
                <a:gd name="connsiteX1" fmla="*/ 45050 w 47959"/>
                <a:gd name="connsiteY1" fmla="*/ -1675 h 68908"/>
                <a:gd name="connsiteX2" fmla="*/ 45050 w 47959"/>
                <a:gd name="connsiteY2" fmla="*/ 67233 h 68908"/>
                <a:gd name="connsiteX3" fmla="*/ -2910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675"/>
                  </a:moveTo>
                  <a:lnTo>
                    <a:pt x="45050" y="-1675"/>
                  </a:lnTo>
                  <a:lnTo>
                    <a:pt x="45050" y="67233"/>
                  </a:lnTo>
                  <a:lnTo>
                    <a:pt x="-2910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6C757ECF-9851-C2C6-49A0-3519A6506982}"/>
                </a:ext>
              </a:extLst>
            </p:cNvPr>
            <p:cNvSpPr/>
            <p:nvPr/>
          </p:nvSpPr>
          <p:spPr>
            <a:xfrm flipV="1">
              <a:off x="5995042" y="4362875"/>
              <a:ext cx="47959" cy="68908"/>
            </a:xfrm>
            <a:custGeom>
              <a:avLst/>
              <a:gdLst>
                <a:gd name="connsiteX0" fmla="*/ -2979 w 47959"/>
                <a:gd name="connsiteY0" fmla="*/ -1675 h 68908"/>
                <a:gd name="connsiteX1" fmla="*/ 44981 w 47959"/>
                <a:gd name="connsiteY1" fmla="*/ -1675 h 68908"/>
                <a:gd name="connsiteX2" fmla="*/ 44981 w 47959"/>
                <a:gd name="connsiteY2" fmla="*/ 67233 h 68908"/>
                <a:gd name="connsiteX3" fmla="*/ -2979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675"/>
                  </a:moveTo>
                  <a:lnTo>
                    <a:pt x="44981" y="-1675"/>
                  </a:lnTo>
                  <a:lnTo>
                    <a:pt x="44981" y="67233"/>
                  </a:lnTo>
                  <a:lnTo>
                    <a:pt x="-2979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7CD0AC79-F13E-F4F5-719E-4B07A4B8044E}"/>
                </a:ext>
              </a:extLst>
            </p:cNvPr>
            <p:cNvSpPr/>
            <p:nvPr/>
          </p:nvSpPr>
          <p:spPr>
            <a:xfrm flipV="1">
              <a:off x="6068607" y="4362875"/>
              <a:ext cx="47959" cy="68908"/>
            </a:xfrm>
            <a:custGeom>
              <a:avLst/>
              <a:gdLst>
                <a:gd name="connsiteX0" fmla="*/ -3048 w 47959"/>
                <a:gd name="connsiteY0" fmla="*/ -1675 h 68908"/>
                <a:gd name="connsiteX1" fmla="*/ 44912 w 47959"/>
                <a:gd name="connsiteY1" fmla="*/ -1675 h 68908"/>
                <a:gd name="connsiteX2" fmla="*/ 44912 w 47959"/>
                <a:gd name="connsiteY2" fmla="*/ 67233 h 68908"/>
                <a:gd name="connsiteX3" fmla="*/ -3048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675"/>
                  </a:moveTo>
                  <a:lnTo>
                    <a:pt x="44912" y="-1675"/>
                  </a:lnTo>
                  <a:lnTo>
                    <a:pt x="44912" y="67233"/>
                  </a:lnTo>
                  <a:lnTo>
                    <a:pt x="-3048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9B70CE8-3FC7-4973-C627-536C3111498A}"/>
                </a:ext>
              </a:extLst>
            </p:cNvPr>
            <p:cNvSpPr/>
            <p:nvPr/>
          </p:nvSpPr>
          <p:spPr>
            <a:xfrm flipV="1">
              <a:off x="6142172" y="4362875"/>
              <a:ext cx="47956" cy="68908"/>
            </a:xfrm>
            <a:custGeom>
              <a:avLst/>
              <a:gdLst>
                <a:gd name="connsiteX0" fmla="*/ -3117 w 47956"/>
                <a:gd name="connsiteY0" fmla="*/ -1675 h 68908"/>
                <a:gd name="connsiteX1" fmla="*/ 44839 w 47956"/>
                <a:gd name="connsiteY1" fmla="*/ -1675 h 68908"/>
                <a:gd name="connsiteX2" fmla="*/ 44839 w 47956"/>
                <a:gd name="connsiteY2" fmla="*/ 67233 h 68908"/>
                <a:gd name="connsiteX3" fmla="*/ -3117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675"/>
                  </a:moveTo>
                  <a:lnTo>
                    <a:pt x="44839" y="-1675"/>
                  </a:lnTo>
                  <a:lnTo>
                    <a:pt x="44839" y="67233"/>
                  </a:lnTo>
                  <a:lnTo>
                    <a:pt x="-3117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20E2411D-FD52-C4B9-8AD7-484F52C88D88}"/>
                </a:ext>
              </a:extLst>
            </p:cNvPr>
            <p:cNvSpPr/>
            <p:nvPr/>
          </p:nvSpPr>
          <p:spPr>
            <a:xfrm flipV="1">
              <a:off x="5521271" y="4362875"/>
              <a:ext cx="47959" cy="68908"/>
            </a:xfrm>
            <a:custGeom>
              <a:avLst/>
              <a:gdLst>
                <a:gd name="connsiteX0" fmla="*/ -2534 w 47959"/>
                <a:gd name="connsiteY0" fmla="*/ -1675 h 68908"/>
                <a:gd name="connsiteX1" fmla="*/ 45426 w 47959"/>
                <a:gd name="connsiteY1" fmla="*/ -1675 h 68908"/>
                <a:gd name="connsiteX2" fmla="*/ 45426 w 47959"/>
                <a:gd name="connsiteY2" fmla="*/ 67233 h 68908"/>
                <a:gd name="connsiteX3" fmla="*/ -2534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675"/>
                  </a:moveTo>
                  <a:lnTo>
                    <a:pt x="45426" y="-1675"/>
                  </a:lnTo>
                  <a:lnTo>
                    <a:pt x="45426" y="67233"/>
                  </a:lnTo>
                  <a:lnTo>
                    <a:pt x="-2534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29D9FC5-E10F-1287-2437-0CBDD71459B1}"/>
                </a:ext>
              </a:extLst>
            </p:cNvPr>
            <p:cNvSpPr/>
            <p:nvPr/>
          </p:nvSpPr>
          <p:spPr>
            <a:xfrm flipV="1">
              <a:off x="5594836" y="4362875"/>
              <a:ext cx="47956" cy="68908"/>
            </a:xfrm>
            <a:custGeom>
              <a:avLst/>
              <a:gdLst>
                <a:gd name="connsiteX0" fmla="*/ -2603 w 47956"/>
                <a:gd name="connsiteY0" fmla="*/ -1675 h 68908"/>
                <a:gd name="connsiteX1" fmla="*/ 45353 w 47956"/>
                <a:gd name="connsiteY1" fmla="*/ -1675 h 68908"/>
                <a:gd name="connsiteX2" fmla="*/ 45353 w 47956"/>
                <a:gd name="connsiteY2" fmla="*/ 67233 h 68908"/>
                <a:gd name="connsiteX3" fmla="*/ -2603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675"/>
                  </a:moveTo>
                  <a:lnTo>
                    <a:pt x="45353" y="-1675"/>
                  </a:lnTo>
                  <a:lnTo>
                    <a:pt x="45353" y="67233"/>
                  </a:lnTo>
                  <a:lnTo>
                    <a:pt x="-2603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67D3418-324D-12E4-DF51-BEC3200CE6EB}"/>
                </a:ext>
              </a:extLst>
            </p:cNvPr>
            <p:cNvSpPr/>
            <p:nvPr/>
          </p:nvSpPr>
          <p:spPr>
            <a:xfrm flipV="1">
              <a:off x="5668401" y="4362875"/>
              <a:ext cx="47959" cy="68908"/>
            </a:xfrm>
            <a:custGeom>
              <a:avLst/>
              <a:gdLst>
                <a:gd name="connsiteX0" fmla="*/ -2672 w 47959"/>
                <a:gd name="connsiteY0" fmla="*/ -1675 h 68908"/>
                <a:gd name="connsiteX1" fmla="*/ 45288 w 47959"/>
                <a:gd name="connsiteY1" fmla="*/ -1675 h 68908"/>
                <a:gd name="connsiteX2" fmla="*/ 45288 w 47959"/>
                <a:gd name="connsiteY2" fmla="*/ 67233 h 68908"/>
                <a:gd name="connsiteX3" fmla="*/ -2672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675"/>
                  </a:moveTo>
                  <a:lnTo>
                    <a:pt x="45288" y="-1675"/>
                  </a:lnTo>
                  <a:lnTo>
                    <a:pt x="45288" y="67233"/>
                  </a:lnTo>
                  <a:lnTo>
                    <a:pt x="-2672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96B241B7-DD45-B8DD-AF00-984C59B5CF27}"/>
                </a:ext>
              </a:extLst>
            </p:cNvPr>
            <p:cNvSpPr/>
            <p:nvPr/>
          </p:nvSpPr>
          <p:spPr>
            <a:xfrm flipV="1">
              <a:off x="5774347" y="4465190"/>
              <a:ext cx="47956" cy="68908"/>
            </a:xfrm>
            <a:custGeom>
              <a:avLst/>
              <a:gdLst>
                <a:gd name="connsiteX0" fmla="*/ -2771 w 47956"/>
                <a:gd name="connsiteY0" fmla="*/ -1549 h 68908"/>
                <a:gd name="connsiteX1" fmla="*/ 45185 w 47956"/>
                <a:gd name="connsiteY1" fmla="*/ -1549 h 68908"/>
                <a:gd name="connsiteX2" fmla="*/ 45185 w 47956"/>
                <a:gd name="connsiteY2" fmla="*/ 67359 h 68908"/>
                <a:gd name="connsiteX3" fmla="*/ -2771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549"/>
                  </a:moveTo>
                  <a:lnTo>
                    <a:pt x="45185" y="-1549"/>
                  </a:lnTo>
                  <a:lnTo>
                    <a:pt x="45185" y="67359"/>
                  </a:lnTo>
                  <a:lnTo>
                    <a:pt x="-277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DA58CE9-6780-1F62-566D-F2338F7B8367}"/>
                </a:ext>
              </a:extLst>
            </p:cNvPr>
            <p:cNvSpPr/>
            <p:nvPr/>
          </p:nvSpPr>
          <p:spPr>
            <a:xfrm flipV="1">
              <a:off x="5847912" y="4465190"/>
              <a:ext cx="47959" cy="68908"/>
            </a:xfrm>
            <a:custGeom>
              <a:avLst/>
              <a:gdLst>
                <a:gd name="connsiteX0" fmla="*/ -2841 w 47959"/>
                <a:gd name="connsiteY0" fmla="*/ -1549 h 68908"/>
                <a:gd name="connsiteX1" fmla="*/ 45119 w 47959"/>
                <a:gd name="connsiteY1" fmla="*/ -1549 h 68908"/>
                <a:gd name="connsiteX2" fmla="*/ 45119 w 47959"/>
                <a:gd name="connsiteY2" fmla="*/ 67359 h 68908"/>
                <a:gd name="connsiteX3" fmla="*/ -2841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549"/>
                  </a:moveTo>
                  <a:lnTo>
                    <a:pt x="45119" y="-1549"/>
                  </a:lnTo>
                  <a:lnTo>
                    <a:pt x="45119" y="67359"/>
                  </a:lnTo>
                  <a:lnTo>
                    <a:pt x="-284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AE70C219-AED2-7193-A534-119920D5BE77}"/>
                </a:ext>
              </a:extLst>
            </p:cNvPr>
            <p:cNvSpPr/>
            <p:nvPr/>
          </p:nvSpPr>
          <p:spPr>
            <a:xfrm flipV="1">
              <a:off x="5921477" y="4465190"/>
              <a:ext cx="47959" cy="68908"/>
            </a:xfrm>
            <a:custGeom>
              <a:avLst/>
              <a:gdLst>
                <a:gd name="connsiteX0" fmla="*/ -2910 w 47959"/>
                <a:gd name="connsiteY0" fmla="*/ -1549 h 68908"/>
                <a:gd name="connsiteX1" fmla="*/ 45050 w 47959"/>
                <a:gd name="connsiteY1" fmla="*/ -1549 h 68908"/>
                <a:gd name="connsiteX2" fmla="*/ 45050 w 47959"/>
                <a:gd name="connsiteY2" fmla="*/ 67359 h 68908"/>
                <a:gd name="connsiteX3" fmla="*/ -2910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549"/>
                  </a:moveTo>
                  <a:lnTo>
                    <a:pt x="45050" y="-1549"/>
                  </a:lnTo>
                  <a:lnTo>
                    <a:pt x="45050" y="67359"/>
                  </a:lnTo>
                  <a:lnTo>
                    <a:pt x="-2910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C87C98D-F5BC-ED0C-995C-583B7375C9C4}"/>
                </a:ext>
              </a:extLst>
            </p:cNvPr>
            <p:cNvSpPr/>
            <p:nvPr/>
          </p:nvSpPr>
          <p:spPr>
            <a:xfrm flipV="1">
              <a:off x="5995042" y="4465190"/>
              <a:ext cx="47959" cy="68908"/>
            </a:xfrm>
            <a:custGeom>
              <a:avLst/>
              <a:gdLst>
                <a:gd name="connsiteX0" fmla="*/ -2979 w 47959"/>
                <a:gd name="connsiteY0" fmla="*/ -1549 h 68908"/>
                <a:gd name="connsiteX1" fmla="*/ 44981 w 47959"/>
                <a:gd name="connsiteY1" fmla="*/ -1549 h 68908"/>
                <a:gd name="connsiteX2" fmla="*/ 44981 w 47959"/>
                <a:gd name="connsiteY2" fmla="*/ 67359 h 68908"/>
                <a:gd name="connsiteX3" fmla="*/ -2979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549"/>
                  </a:moveTo>
                  <a:lnTo>
                    <a:pt x="44981" y="-1549"/>
                  </a:lnTo>
                  <a:lnTo>
                    <a:pt x="44981" y="67359"/>
                  </a:lnTo>
                  <a:lnTo>
                    <a:pt x="-2979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16522CC-F7B2-D5EF-5F9B-DD9B28EC70D1}"/>
                </a:ext>
              </a:extLst>
            </p:cNvPr>
            <p:cNvSpPr/>
            <p:nvPr/>
          </p:nvSpPr>
          <p:spPr>
            <a:xfrm flipV="1">
              <a:off x="6068607" y="4465190"/>
              <a:ext cx="47959" cy="68908"/>
            </a:xfrm>
            <a:custGeom>
              <a:avLst/>
              <a:gdLst>
                <a:gd name="connsiteX0" fmla="*/ -3048 w 47959"/>
                <a:gd name="connsiteY0" fmla="*/ -1549 h 68908"/>
                <a:gd name="connsiteX1" fmla="*/ 44912 w 47959"/>
                <a:gd name="connsiteY1" fmla="*/ -1549 h 68908"/>
                <a:gd name="connsiteX2" fmla="*/ 44912 w 47959"/>
                <a:gd name="connsiteY2" fmla="*/ 67359 h 68908"/>
                <a:gd name="connsiteX3" fmla="*/ -3048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549"/>
                  </a:moveTo>
                  <a:lnTo>
                    <a:pt x="44912" y="-1549"/>
                  </a:lnTo>
                  <a:lnTo>
                    <a:pt x="44912" y="67359"/>
                  </a:lnTo>
                  <a:lnTo>
                    <a:pt x="-3048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30156AF-64DC-2CD4-8F54-F85CDFBC1D1D}"/>
                </a:ext>
              </a:extLst>
            </p:cNvPr>
            <p:cNvSpPr/>
            <p:nvPr/>
          </p:nvSpPr>
          <p:spPr>
            <a:xfrm flipV="1">
              <a:off x="6142172" y="4465190"/>
              <a:ext cx="47956" cy="68908"/>
            </a:xfrm>
            <a:custGeom>
              <a:avLst/>
              <a:gdLst>
                <a:gd name="connsiteX0" fmla="*/ -3117 w 47956"/>
                <a:gd name="connsiteY0" fmla="*/ -1549 h 68908"/>
                <a:gd name="connsiteX1" fmla="*/ 44839 w 47956"/>
                <a:gd name="connsiteY1" fmla="*/ -1549 h 68908"/>
                <a:gd name="connsiteX2" fmla="*/ 44839 w 47956"/>
                <a:gd name="connsiteY2" fmla="*/ 67359 h 68908"/>
                <a:gd name="connsiteX3" fmla="*/ -3117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549"/>
                  </a:moveTo>
                  <a:lnTo>
                    <a:pt x="44839" y="-1549"/>
                  </a:lnTo>
                  <a:lnTo>
                    <a:pt x="44839" y="67359"/>
                  </a:lnTo>
                  <a:lnTo>
                    <a:pt x="-3117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EA7A34C-491F-CADD-7378-33BA28A7F47F}"/>
                </a:ext>
              </a:extLst>
            </p:cNvPr>
            <p:cNvSpPr/>
            <p:nvPr/>
          </p:nvSpPr>
          <p:spPr>
            <a:xfrm flipV="1">
              <a:off x="5521271" y="4465190"/>
              <a:ext cx="47959" cy="68908"/>
            </a:xfrm>
            <a:custGeom>
              <a:avLst/>
              <a:gdLst>
                <a:gd name="connsiteX0" fmla="*/ -2534 w 47959"/>
                <a:gd name="connsiteY0" fmla="*/ -1549 h 68908"/>
                <a:gd name="connsiteX1" fmla="*/ 45426 w 47959"/>
                <a:gd name="connsiteY1" fmla="*/ -1549 h 68908"/>
                <a:gd name="connsiteX2" fmla="*/ 45426 w 47959"/>
                <a:gd name="connsiteY2" fmla="*/ 67359 h 68908"/>
                <a:gd name="connsiteX3" fmla="*/ -2534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549"/>
                  </a:moveTo>
                  <a:lnTo>
                    <a:pt x="45426" y="-1549"/>
                  </a:lnTo>
                  <a:lnTo>
                    <a:pt x="45426" y="67359"/>
                  </a:lnTo>
                  <a:lnTo>
                    <a:pt x="-2534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5EF6CC2-16DF-698D-0535-32377DEE9518}"/>
                </a:ext>
              </a:extLst>
            </p:cNvPr>
            <p:cNvSpPr/>
            <p:nvPr/>
          </p:nvSpPr>
          <p:spPr>
            <a:xfrm flipV="1">
              <a:off x="5594836" y="4465190"/>
              <a:ext cx="47956" cy="68908"/>
            </a:xfrm>
            <a:custGeom>
              <a:avLst/>
              <a:gdLst>
                <a:gd name="connsiteX0" fmla="*/ -2603 w 47956"/>
                <a:gd name="connsiteY0" fmla="*/ -1549 h 68908"/>
                <a:gd name="connsiteX1" fmla="*/ 45353 w 47956"/>
                <a:gd name="connsiteY1" fmla="*/ -1549 h 68908"/>
                <a:gd name="connsiteX2" fmla="*/ 45353 w 47956"/>
                <a:gd name="connsiteY2" fmla="*/ 67359 h 68908"/>
                <a:gd name="connsiteX3" fmla="*/ -2603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549"/>
                  </a:moveTo>
                  <a:lnTo>
                    <a:pt x="45353" y="-1549"/>
                  </a:lnTo>
                  <a:lnTo>
                    <a:pt x="45353" y="67359"/>
                  </a:lnTo>
                  <a:lnTo>
                    <a:pt x="-2603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516CAE5-1BA0-C6F0-8C51-D33F429D1307}"/>
                </a:ext>
              </a:extLst>
            </p:cNvPr>
            <p:cNvSpPr/>
            <p:nvPr/>
          </p:nvSpPr>
          <p:spPr>
            <a:xfrm flipV="1">
              <a:off x="5668401" y="4465190"/>
              <a:ext cx="47959" cy="68908"/>
            </a:xfrm>
            <a:custGeom>
              <a:avLst/>
              <a:gdLst>
                <a:gd name="connsiteX0" fmla="*/ -2672 w 47959"/>
                <a:gd name="connsiteY0" fmla="*/ -1549 h 68908"/>
                <a:gd name="connsiteX1" fmla="*/ 45288 w 47959"/>
                <a:gd name="connsiteY1" fmla="*/ -1549 h 68908"/>
                <a:gd name="connsiteX2" fmla="*/ 45288 w 47959"/>
                <a:gd name="connsiteY2" fmla="*/ 67359 h 68908"/>
                <a:gd name="connsiteX3" fmla="*/ -2672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549"/>
                  </a:moveTo>
                  <a:lnTo>
                    <a:pt x="45288" y="-1549"/>
                  </a:lnTo>
                  <a:lnTo>
                    <a:pt x="45288" y="67359"/>
                  </a:lnTo>
                  <a:lnTo>
                    <a:pt x="-2672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6F9F3543-9B18-809B-8B02-373C71EBB583}"/>
                </a:ext>
              </a:extLst>
            </p:cNvPr>
            <p:cNvSpPr/>
            <p:nvPr/>
          </p:nvSpPr>
          <p:spPr>
            <a:xfrm flipV="1">
              <a:off x="5774347" y="4567504"/>
              <a:ext cx="47956" cy="68908"/>
            </a:xfrm>
            <a:custGeom>
              <a:avLst/>
              <a:gdLst>
                <a:gd name="connsiteX0" fmla="*/ -2771 w 47956"/>
                <a:gd name="connsiteY0" fmla="*/ -1423 h 68908"/>
                <a:gd name="connsiteX1" fmla="*/ 45185 w 47956"/>
                <a:gd name="connsiteY1" fmla="*/ -1423 h 68908"/>
                <a:gd name="connsiteX2" fmla="*/ 45185 w 47956"/>
                <a:gd name="connsiteY2" fmla="*/ 67485 h 68908"/>
                <a:gd name="connsiteX3" fmla="*/ -2771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423"/>
                  </a:moveTo>
                  <a:lnTo>
                    <a:pt x="45185" y="-1423"/>
                  </a:lnTo>
                  <a:lnTo>
                    <a:pt x="45185" y="67485"/>
                  </a:lnTo>
                  <a:lnTo>
                    <a:pt x="-277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B850072-FAE2-E776-112F-E74A586D339D}"/>
                </a:ext>
              </a:extLst>
            </p:cNvPr>
            <p:cNvSpPr/>
            <p:nvPr/>
          </p:nvSpPr>
          <p:spPr>
            <a:xfrm flipV="1">
              <a:off x="5847912" y="4567504"/>
              <a:ext cx="47959" cy="68908"/>
            </a:xfrm>
            <a:custGeom>
              <a:avLst/>
              <a:gdLst>
                <a:gd name="connsiteX0" fmla="*/ -2841 w 47959"/>
                <a:gd name="connsiteY0" fmla="*/ -1423 h 68908"/>
                <a:gd name="connsiteX1" fmla="*/ 45119 w 47959"/>
                <a:gd name="connsiteY1" fmla="*/ -1423 h 68908"/>
                <a:gd name="connsiteX2" fmla="*/ 45119 w 47959"/>
                <a:gd name="connsiteY2" fmla="*/ 67485 h 68908"/>
                <a:gd name="connsiteX3" fmla="*/ -2841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423"/>
                  </a:moveTo>
                  <a:lnTo>
                    <a:pt x="45119" y="-1423"/>
                  </a:lnTo>
                  <a:lnTo>
                    <a:pt x="45119" y="67485"/>
                  </a:lnTo>
                  <a:lnTo>
                    <a:pt x="-284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948EA30-F75D-9CC5-0F82-EBDD91D8DBE7}"/>
                </a:ext>
              </a:extLst>
            </p:cNvPr>
            <p:cNvSpPr/>
            <p:nvPr/>
          </p:nvSpPr>
          <p:spPr>
            <a:xfrm flipV="1">
              <a:off x="5921477" y="4567504"/>
              <a:ext cx="47959" cy="68908"/>
            </a:xfrm>
            <a:custGeom>
              <a:avLst/>
              <a:gdLst>
                <a:gd name="connsiteX0" fmla="*/ -2910 w 47959"/>
                <a:gd name="connsiteY0" fmla="*/ -1423 h 68908"/>
                <a:gd name="connsiteX1" fmla="*/ 45050 w 47959"/>
                <a:gd name="connsiteY1" fmla="*/ -1423 h 68908"/>
                <a:gd name="connsiteX2" fmla="*/ 45050 w 47959"/>
                <a:gd name="connsiteY2" fmla="*/ 67485 h 68908"/>
                <a:gd name="connsiteX3" fmla="*/ -2910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423"/>
                  </a:moveTo>
                  <a:lnTo>
                    <a:pt x="45050" y="-1423"/>
                  </a:lnTo>
                  <a:lnTo>
                    <a:pt x="45050" y="67485"/>
                  </a:lnTo>
                  <a:lnTo>
                    <a:pt x="-2910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2E5A020-3428-4948-0A33-91758DF5A2BC}"/>
                </a:ext>
              </a:extLst>
            </p:cNvPr>
            <p:cNvSpPr/>
            <p:nvPr/>
          </p:nvSpPr>
          <p:spPr>
            <a:xfrm flipV="1">
              <a:off x="5921477" y="4567502"/>
              <a:ext cx="47958" cy="68910"/>
            </a:xfrm>
            <a:custGeom>
              <a:avLst/>
              <a:gdLst>
                <a:gd name="connsiteX0" fmla="*/ 45049 w 47958"/>
                <a:gd name="connsiteY0" fmla="*/ -1423 h 68910"/>
                <a:gd name="connsiteX1" fmla="*/ 36956 w 47958"/>
                <a:gd name="connsiteY1" fmla="*/ -1423 h 68910"/>
                <a:gd name="connsiteX2" fmla="*/ 36956 w 47958"/>
                <a:gd name="connsiteY2" fmla="*/ 58942 h 68910"/>
                <a:gd name="connsiteX3" fmla="*/ -2910 w 47958"/>
                <a:gd name="connsiteY3" fmla="*/ 58942 h 68910"/>
                <a:gd name="connsiteX4" fmla="*/ -2910 w 47958"/>
                <a:gd name="connsiteY4" fmla="*/ 67487 h 68910"/>
                <a:gd name="connsiteX5" fmla="*/ 45049 w 47958"/>
                <a:gd name="connsiteY5" fmla="*/ 67487 h 68910"/>
                <a:gd name="connsiteX6" fmla="*/ 45049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423"/>
                  </a:moveTo>
                  <a:lnTo>
                    <a:pt x="36956" y="-1423"/>
                  </a:lnTo>
                  <a:lnTo>
                    <a:pt x="36956" y="58942"/>
                  </a:lnTo>
                  <a:lnTo>
                    <a:pt x="-2910" y="58942"/>
                  </a:lnTo>
                  <a:lnTo>
                    <a:pt x="-2910" y="67487"/>
                  </a:lnTo>
                  <a:lnTo>
                    <a:pt x="45049" y="67487"/>
                  </a:lnTo>
                  <a:lnTo>
                    <a:pt x="45049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47F4D86-68C3-C1FE-9ECD-B2044C26F22A}"/>
                </a:ext>
              </a:extLst>
            </p:cNvPr>
            <p:cNvSpPr/>
            <p:nvPr/>
          </p:nvSpPr>
          <p:spPr>
            <a:xfrm flipV="1">
              <a:off x="5995042" y="4567504"/>
              <a:ext cx="47959" cy="68908"/>
            </a:xfrm>
            <a:custGeom>
              <a:avLst/>
              <a:gdLst>
                <a:gd name="connsiteX0" fmla="*/ -2979 w 47959"/>
                <a:gd name="connsiteY0" fmla="*/ -1423 h 68908"/>
                <a:gd name="connsiteX1" fmla="*/ 44981 w 47959"/>
                <a:gd name="connsiteY1" fmla="*/ -1423 h 68908"/>
                <a:gd name="connsiteX2" fmla="*/ 44981 w 47959"/>
                <a:gd name="connsiteY2" fmla="*/ 67485 h 68908"/>
                <a:gd name="connsiteX3" fmla="*/ -2979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423"/>
                  </a:moveTo>
                  <a:lnTo>
                    <a:pt x="44981" y="-1423"/>
                  </a:lnTo>
                  <a:lnTo>
                    <a:pt x="44981" y="67485"/>
                  </a:lnTo>
                  <a:lnTo>
                    <a:pt x="-2979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865FD9A9-CFFA-BCA4-8F59-75BC3E75903E}"/>
                </a:ext>
              </a:extLst>
            </p:cNvPr>
            <p:cNvSpPr/>
            <p:nvPr/>
          </p:nvSpPr>
          <p:spPr>
            <a:xfrm flipV="1">
              <a:off x="5995042" y="4567502"/>
              <a:ext cx="47958" cy="68910"/>
            </a:xfrm>
            <a:custGeom>
              <a:avLst/>
              <a:gdLst>
                <a:gd name="connsiteX0" fmla="*/ 44980 w 47958"/>
                <a:gd name="connsiteY0" fmla="*/ -1423 h 68910"/>
                <a:gd name="connsiteX1" fmla="*/ 36887 w 47958"/>
                <a:gd name="connsiteY1" fmla="*/ -1423 h 68910"/>
                <a:gd name="connsiteX2" fmla="*/ 36887 w 47958"/>
                <a:gd name="connsiteY2" fmla="*/ 58942 h 68910"/>
                <a:gd name="connsiteX3" fmla="*/ -2979 w 47958"/>
                <a:gd name="connsiteY3" fmla="*/ 58942 h 68910"/>
                <a:gd name="connsiteX4" fmla="*/ -2979 w 47958"/>
                <a:gd name="connsiteY4" fmla="*/ 67487 h 68910"/>
                <a:gd name="connsiteX5" fmla="*/ 44980 w 47958"/>
                <a:gd name="connsiteY5" fmla="*/ 67487 h 68910"/>
                <a:gd name="connsiteX6" fmla="*/ 4498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423"/>
                  </a:moveTo>
                  <a:lnTo>
                    <a:pt x="36887" y="-1423"/>
                  </a:lnTo>
                  <a:lnTo>
                    <a:pt x="36887" y="58942"/>
                  </a:lnTo>
                  <a:lnTo>
                    <a:pt x="-2979" y="58942"/>
                  </a:lnTo>
                  <a:lnTo>
                    <a:pt x="-2979" y="67487"/>
                  </a:lnTo>
                  <a:lnTo>
                    <a:pt x="44980" y="67487"/>
                  </a:lnTo>
                  <a:lnTo>
                    <a:pt x="44980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C93A5D43-399C-937B-4411-6F246A679885}"/>
                </a:ext>
              </a:extLst>
            </p:cNvPr>
            <p:cNvSpPr/>
            <p:nvPr/>
          </p:nvSpPr>
          <p:spPr>
            <a:xfrm flipV="1">
              <a:off x="6068607" y="4567504"/>
              <a:ext cx="47959" cy="68908"/>
            </a:xfrm>
            <a:custGeom>
              <a:avLst/>
              <a:gdLst>
                <a:gd name="connsiteX0" fmla="*/ -3048 w 47959"/>
                <a:gd name="connsiteY0" fmla="*/ -1423 h 68908"/>
                <a:gd name="connsiteX1" fmla="*/ 44912 w 47959"/>
                <a:gd name="connsiteY1" fmla="*/ -1423 h 68908"/>
                <a:gd name="connsiteX2" fmla="*/ 44912 w 47959"/>
                <a:gd name="connsiteY2" fmla="*/ 67485 h 68908"/>
                <a:gd name="connsiteX3" fmla="*/ -3048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423"/>
                  </a:moveTo>
                  <a:lnTo>
                    <a:pt x="44912" y="-1423"/>
                  </a:lnTo>
                  <a:lnTo>
                    <a:pt x="44912" y="67485"/>
                  </a:lnTo>
                  <a:lnTo>
                    <a:pt x="-3048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CE3788F9-B6D5-1FF6-2CAB-CAD3DE66C812}"/>
                </a:ext>
              </a:extLst>
            </p:cNvPr>
            <p:cNvSpPr/>
            <p:nvPr/>
          </p:nvSpPr>
          <p:spPr>
            <a:xfrm flipV="1">
              <a:off x="6142172" y="4567504"/>
              <a:ext cx="47956" cy="68908"/>
            </a:xfrm>
            <a:custGeom>
              <a:avLst/>
              <a:gdLst>
                <a:gd name="connsiteX0" fmla="*/ -3117 w 47956"/>
                <a:gd name="connsiteY0" fmla="*/ -1423 h 68908"/>
                <a:gd name="connsiteX1" fmla="*/ 44839 w 47956"/>
                <a:gd name="connsiteY1" fmla="*/ -1423 h 68908"/>
                <a:gd name="connsiteX2" fmla="*/ 44839 w 47956"/>
                <a:gd name="connsiteY2" fmla="*/ 67485 h 68908"/>
                <a:gd name="connsiteX3" fmla="*/ -3117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423"/>
                  </a:moveTo>
                  <a:lnTo>
                    <a:pt x="44839" y="-1423"/>
                  </a:lnTo>
                  <a:lnTo>
                    <a:pt x="44839" y="67485"/>
                  </a:lnTo>
                  <a:lnTo>
                    <a:pt x="-3117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3C18B89-C43D-68F1-8978-2C04534017D0}"/>
                </a:ext>
              </a:extLst>
            </p:cNvPr>
            <p:cNvSpPr/>
            <p:nvPr/>
          </p:nvSpPr>
          <p:spPr>
            <a:xfrm flipV="1">
              <a:off x="6142172" y="4567502"/>
              <a:ext cx="47958" cy="68910"/>
            </a:xfrm>
            <a:custGeom>
              <a:avLst/>
              <a:gdLst>
                <a:gd name="connsiteX0" fmla="*/ 44841 w 47958"/>
                <a:gd name="connsiteY0" fmla="*/ -1423 h 68910"/>
                <a:gd name="connsiteX1" fmla="*/ 36748 w 47958"/>
                <a:gd name="connsiteY1" fmla="*/ -1423 h 68910"/>
                <a:gd name="connsiteX2" fmla="*/ 36748 w 47958"/>
                <a:gd name="connsiteY2" fmla="*/ 58942 h 68910"/>
                <a:gd name="connsiteX3" fmla="*/ -3117 w 47958"/>
                <a:gd name="connsiteY3" fmla="*/ 58942 h 68910"/>
                <a:gd name="connsiteX4" fmla="*/ -3117 w 47958"/>
                <a:gd name="connsiteY4" fmla="*/ 67487 h 68910"/>
                <a:gd name="connsiteX5" fmla="*/ 44841 w 47958"/>
                <a:gd name="connsiteY5" fmla="*/ 67487 h 68910"/>
                <a:gd name="connsiteX6" fmla="*/ 44841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423"/>
                  </a:moveTo>
                  <a:lnTo>
                    <a:pt x="36748" y="-1423"/>
                  </a:lnTo>
                  <a:lnTo>
                    <a:pt x="36748" y="58942"/>
                  </a:lnTo>
                  <a:lnTo>
                    <a:pt x="-3117" y="58942"/>
                  </a:lnTo>
                  <a:lnTo>
                    <a:pt x="-3117" y="67487"/>
                  </a:lnTo>
                  <a:lnTo>
                    <a:pt x="44841" y="67487"/>
                  </a:lnTo>
                  <a:lnTo>
                    <a:pt x="44841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888115BB-196E-21B5-F3BA-21C044D067E4}"/>
                </a:ext>
              </a:extLst>
            </p:cNvPr>
            <p:cNvSpPr/>
            <p:nvPr/>
          </p:nvSpPr>
          <p:spPr>
            <a:xfrm flipV="1">
              <a:off x="5521271" y="4567504"/>
              <a:ext cx="47959" cy="68908"/>
            </a:xfrm>
            <a:custGeom>
              <a:avLst/>
              <a:gdLst>
                <a:gd name="connsiteX0" fmla="*/ -2534 w 47959"/>
                <a:gd name="connsiteY0" fmla="*/ -1423 h 68908"/>
                <a:gd name="connsiteX1" fmla="*/ 45426 w 47959"/>
                <a:gd name="connsiteY1" fmla="*/ -1423 h 68908"/>
                <a:gd name="connsiteX2" fmla="*/ 45426 w 47959"/>
                <a:gd name="connsiteY2" fmla="*/ 67485 h 68908"/>
                <a:gd name="connsiteX3" fmla="*/ -2534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423"/>
                  </a:moveTo>
                  <a:lnTo>
                    <a:pt x="45426" y="-1423"/>
                  </a:lnTo>
                  <a:lnTo>
                    <a:pt x="45426" y="67485"/>
                  </a:lnTo>
                  <a:lnTo>
                    <a:pt x="-2534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DCF49A5D-3C9F-964E-B21F-352A831EFAEF}"/>
                </a:ext>
              </a:extLst>
            </p:cNvPr>
            <p:cNvSpPr/>
            <p:nvPr/>
          </p:nvSpPr>
          <p:spPr>
            <a:xfrm flipV="1">
              <a:off x="5594836" y="4567504"/>
              <a:ext cx="47956" cy="68908"/>
            </a:xfrm>
            <a:custGeom>
              <a:avLst/>
              <a:gdLst>
                <a:gd name="connsiteX0" fmla="*/ -2603 w 47956"/>
                <a:gd name="connsiteY0" fmla="*/ -1423 h 68908"/>
                <a:gd name="connsiteX1" fmla="*/ 45353 w 47956"/>
                <a:gd name="connsiteY1" fmla="*/ -1423 h 68908"/>
                <a:gd name="connsiteX2" fmla="*/ 45353 w 47956"/>
                <a:gd name="connsiteY2" fmla="*/ 67485 h 68908"/>
                <a:gd name="connsiteX3" fmla="*/ -2603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423"/>
                  </a:moveTo>
                  <a:lnTo>
                    <a:pt x="45353" y="-1423"/>
                  </a:lnTo>
                  <a:lnTo>
                    <a:pt x="45353" y="67485"/>
                  </a:lnTo>
                  <a:lnTo>
                    <a:pt x="-2603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1D62048-DFD5-88B7-EF98-159A0AADB154}"/>
                </a:ext>
              </a:extLst>
            </p:cNvPr>
            <p:cNvSpPr/>
            <p:nvPr/>
          </p:nvSpPr>
          <p:spPr>
            <a:xfrm flipV="1">
              <a:off x="5668401" y="4567504"/>
              <a:ext cx="47959" cy="68908"/>
            </a:xfrm>
            <a:custGeom>
              <a:avLst/>
              <a:gdLst>
                <a:gd name="connsiteX0" fmla="*/ -2672 w 47959"/>
                <a:gd name="connsiteY0" fmla="*/ -1423 h 68908"/>
                <a:gd name="connsiteX1" fmla="*/ 45288 w 47959"/>
                <a:gd name="connsiteY1" fmla="*/ -1423 h 68908"/>
                <a:gd name="connsiteX2" fmla="*/ 45288 w 47959"/>
                <a:gd name="connsiteY2" fmla="*/ 67485 h 68908"/>
                <a:gd name="connsiteX3" fmla="*/ -2672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423"/>
                  </a:moveTo>
                  <a:lnTo>
                    <a:pt x="45288" y="-1423"/>
                  </a:lnTo>
                  <a:lnTo>
                    <a:pt x="45288" y="67485"/>
                  </a:lnTo>
                  <a:lnTo>
                    <a:pt x="-2672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3A482F3-87E9-8533-0239-DCFA66BCFE12}"/>
                </a:ext>
              </a:extLst>
            </p:cNvPr>
            <p:cNvSpPr/>
            <p:nvPr/>
          </p:nvSpPr>
          <p:spPr>
            <a:xfrm flipV="1">
              <a:off x="5774347" y="4669819"/>
              <a:ext cx="47956" cy="68908"/>
            </a:xfrm>
            <a:custGeom>
              <a:avLst/>
              <a:gdLst>
                <a:gd name="connsiteX0" fmla="*/ -2771 w 47956"/>
                <a:gd name="connsiteY0" fmla="*/ -1298 h 68908"/>
                <a:gd name="connsiteX1" fmla="*/ 45185 w 47956"/>
                <a:gd name="connsiteY1" fmla="*/ -1298 h 68908"/>
                <a:gd name="connsiteX2" fmla="*/ 45185 w 47956"/>
                <a:gd name="connsiteY2" fmla="*/ 67610 h 68908"/>
                <a:gd name="connsiteX3" fmla="*/ -2771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298"/>
                  </a:moveTo>
                  <a:lnTo>
                    <a:pt x="45185" y="-1298"/>
                  </a:lnTo>
                  <a:lnTo>
                    <a:pt x="45185" y="67610"/>
                  </a:lnTo>
                  <a:lnTo>
                    <a:pt x="-277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AB5B00E-62CF-49F8-8DC4-B2237083B50B}"/>
                </a:ext>
              </a:extLst>
            </p:cNvPr>
            <p:cNvSpPr/>
            <p:nvPr/>
          </p:nvSpPr>
          <p:spPr>
            <a:xfrm flipV="1">
              <a:off x="5847912" y="4669819"/>
              <a:ext cx="47959" cy="68908"/>
            </a:xfrm>
            <a:custGeom>
              <a:avLst/>
              <a:gdLst>
                <a:gd name="connsiteX0" fmla="*/ -2841 w 47959"/>
                <a:gd name="connsiteY0" fmla="*/ -1298 h 68908"/>
                <a:gd name="connsiteX1" fmla="*/ 45119 w 47959"/>
                <a:gd name="connsiteY1" fmla="*/ -1298 h 68908"/>
                <a:gd name="connsiteX2" fmla="*/ 45119 w 47959"/>
                <a:gd name="connsiteY2" fmla="*/ 67610 h 68908"/>
                <a:gd name="connsiteX3" fmla="*/ -2841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298"/>
                  </a:moveTo>
                  <a:lnTo>
                    <a:pt x="45119" y="-1298"/>
                  </a:lnTo>
                  <a:lnTo>
                    <a:pt x="45119" y="67610"/>
                  </a:lnTo>
                  <a:lnTo>
                    <a:pt x="-284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FBDE439-8D13-499E-008D-5893EDB19745}"/>
                </a:ext>
              </a:extLst>
            </p:cNvPr>
            <p:cNvSpPr/>
            <p:nvPr/>
          </p:nvSpPr>
          <p:spPr>
            <a:xfrm flipV="1">
              <a:off x="5847912" y="4669816"/>
              <a:ext cx="47958" cy="68910"/>
            </a:xfrm>
            <a:custGeom>
              <a:avLst/>
              <a:gdLst>
                <a:gd name="connsiteX0" fmla="*/ 45118 w 47958"/>
                <a:gd name="connsiteY0" fmla="*/ -1298 h 68910"/>
                <a:gd name="connsiteX1" fmla="*/ 37025 w 47958"/>
                <a:gd name="connsiteY1" fmla="*/ -1298 h 68910"/>
                <a:gd name="connsiteX2" fmla="*/ 37025 w 47958"/>
                <a:gd name="connsiteY2" fmla="*/ 59068 h 68910"/>
                <a:gd name="connsiteX3" fmla="*/ -2841 w 47958"/>
                <a:gd name="connsiteY3" fmla="*/ 59068 h 68910"/>
                <a:gd name="connsiteX4" fmla="*/ -2841 w 47958"/>
                <a:gd name="connsiteY4" fmla="*/ 67612 h 68910"/>
                <a:gd name="connsiteX5" fmla="*/ 45118 w 47958"/>
                <a:gd name="connsiteY5" fmla="*/ 67612 h 68910"/>
                <a:gd name="connsiteX6" fmla="*/ 45118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298"/>
                  </a:moveTo>
                  <a:lnTo>
                    <a:pt x="37025" y="-1298"/>
                  </a:lnTo>
                  <a:lnTo>
                    <a:pt x="37025" y="59068"/>
                  </a:lnTo>
                  <a:lnTo>
                    <a:pt x="-2841" y="59068"/>
                  </a:lnTo>
                  <a:lnTo>
                    <a:pt x="-2841" y="67612"/>
                  </a:lnTo>
                  <a:lnTo>
                    <a:pt x="45118" y="67612"/>
                  </a:lnTo>
                  <a:lnTo>
                    <a:pt x="45118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68E9BB9A-4C02-5831-1AA4-FA0DCA9FFFC8}"/>
                </a:ext>
              </a:extLst>
            </p:cNvPr>
            <p:cNvSpPr/>
            <p:nvPr/>
          </p:nvSpPr>
          <p:spPr>
            <a:xfrm flipV="1">
              <a:off x="5921477" y="4669819"/>
              <a:ext cx="47959" cy="68908"/>
            </a:xfrm>
            <a:custGeom>
              <a:avLst/>
              <a:gdLst>
                <a:gd name="connsiteX0" fmla="*/ -2910 w 47959"/>
                <a:gd name="connsiteY0" fmla="*/ -1298 h 68908"/>
                <a:gd name="connsiteX1" fmla="*/ 45050 w 47959"/>
                <a:gd name="connsiteY1" fmla="*/ -1298 h 68908"/>
                <a:gd name="connsiteX2" fmla="*/ 45050 w 47959"/>
                <a:gd name="connsiteY2" fmla="*/ 67610 h 68908"/>
                <a:gd name="connsiteX3" fmla="*/ -2910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298"/>
                  </a:moveTo>
                  <a:lnTo>
                    <a:pt x="45050" y="-1298"/>
                  </a:lnTo>
                  <a:lnTo>
                    <a:pt x="45050" y="67610"/>
                  </a:lnTo>
                  <a:lnTo>
                    <a:pt x="-2910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B54D9C47-E4B2-717D-8359-B0C1EAF2C6A5}"/>
                </a:ext>
              </a:extLst>
            </p:cNvPr>
            <p:cNvSpPr/>
            <p:nvPr/>
          </p:nvSpPr>
          <p:spPr>
            <a:xfrm flipV="1">
              <a:off x="5921477" y="4669816"/>
              <a:ext cx="47958" cy="68910"/>
            </a:xfrm>
            <a:custGeom>
              <a:avLst/>
              <a:gdLst>
                <a:gd name="connsiteX0" fmla="*/ 45049 w 47958"/>
                <a:gd name="connsiteY0" fmla="*/ -1298 h 68910"/>
                <a:gd name="connsiteX1" fmla="*/ 36956 w 47958"/>
                <a:gd name="connsiteY1" fmla="*/ -1298 h 68910"/>
                <a:gd name="connsiteX2" fmla="*/ 36956 w 47958"/>
                <a:gd name="connsiteY2" fmla="*/ 59068 h 68910"/>
                <a:gd name="connsiteX3" fmla="*/ -2910 w 47958"/>
                <a:gd name="connsiteY3" fmla="*/ 59068 h 68910"/>
                <a:gd name="connsiteX4" fmla="*/ -2910 w 47958"/>
                <a:gd name="connsiteY4" fmla="*/ 67612 h 68910"/>
                <a:gd name="connsiteX5" fmla="*/ 45049 w 47958"/>
                <a:gd name="connsiteY5" fmla="*/ 67612 h 68910"/>
                <a:gd name="connsiteX6" fmla="*/ 45049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298"/>
                  </a:moveTo>
                  <a:lnTo>
                    <a:pt x="36956" y="-1298"/>
                  </a:lnTo>
                  <a:lnTo>
                    <a:pt x="36956" y="59068"/>
                  </a:lnTo>
                  <a:lnTo>
                    <a:pt x="-2910" y="59068"/>
                  </a:lnTo>
                  <a:lnTo>
                    <a:pt x="-2910" y="67612"/>
                  </a:lnTo>
                  <a:lnTo>
                    <a:pt x="45049" y="67612"/>
                  </a:lnTo>
                  <a:lnTo>
                    <a:pt x="45049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48D1FD-A75B-0288-3712-ADA8010E1C4E}"/>
                </a:ext>
              </a:extLst>
            </p:cNvPr>
            <p:cNvSpPr/>
            <p:nvPr/>
          </p:nvSpPr>
          <p:spPr>
            <a:xfrm flipV="1">
              <a:off x="5995042" y="4669819"/>
              <a:ext cx="47959" cy="68908"/>
            </a:xfrm>
            <a:custGeom>
              <a:avLst/>
              <a:gdLst>
                <a:gd name="connsiteX0" fmla="*/ -2979 w 47959"/>
                <a:gd name="connsiteY0" fmla="*/ -1298 h 68908"/>
                <a:gd name="connsiteX1" fmla="*/ 44981 w 47959"/>
                <a:gd name="connsiteY1" fmla="*/ -1298 h 68908"/>
                <a:gd name="connsiteX2" fmla="*/ 44981 w 47959"/>
                <a:gd name="connsiteY2" fmla="*/ 67610 h 68908"/>
                <a:gd name="connsiteX3" fmla="*/ -2979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298"/>
                  </a:moveTo>
                  <a:lnTo>
                    <a:pt x="44981" y="-1298"/>
                  </a:lnTo>
                  <a:lnTo>
                    <a:pt x="44981" y="67610"/>
                  </a:lnTo>
                  <a:lnTo>
                    <a:pt x="-2979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733D71D-50F0-F53B-663C-CE5DC5E28B6A}"/>
                </a:ext>
              </a:extLst>
            </p:cNvPr>
            <p:cNvSpPr/>
            <p:nvPr/>
          </p:nvSpPr>
          <p:spPr>
            <a:xfrm flipV="1">
              <a:off x="5995042" y="4669816"/>
              <a:ext cx="47958" cy="68910"/>
            </a:xfrm>
            <a:custGeom>
              <a:avLst/>
              <a:gdLst>
                <a:gd name="connsiteX0" fmla="*/ 44980 w 47958"/>
                <a:gd name="connsiteY0" fmla="*/ -1298 h 68910"/>
                <a:gd name="connsiteX1" fmla="*/ 36887 w 47958"/>
                <a:gd name="connsiteY1" fmla="*/ -1298 h 68910"/>
                <a:gd name="connsiteX2" fmla="*/ 36887 w 47958"/>
                <a:gd name="connsiteY2" fmla="*/ 59068 h 68910"/>
                <a:gd name="connsiteX3" fmla="*/ -2979 w 47958"/>
                <a:gd name="connsiteY3" fmla="*/ 59068 h 68910"/>
                <a:gd name="connsiteX4" fmla="*/ -2979 w 47958"/>
                <a:gd name="connsiteY4" fmla="*/ 67612 h 68910"/>
                <a:gd name="connsiteX5" fmla="*/ 44980 w 47958"/>
                <a:gd name="connsiteY5" fmla="*/ 67612 h 68910"/>
                <a:gd name="connsiteX6" fmla="*/ 4498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298"/>
                  </a:moveTo>
                  <a:lnTo>
                    <a:pt x="36887" y="-1298"/>
                  </a:lnTo>
                  <a:lnTo>
                    <a:pt x="36887" y="59068"/>
                  </a:lnTo>
                  <a:lnTo>
                    <a:pt x="-2979" y="59068"/>
                  </a:lnTo>
                  <a:lnTo>
                    <a:pt x="-2979" y="67612"/>
                  </a:lnTo>
                  <a:lnTo>
                    <a:pt x="44980" y="67612"/>
                  </a:lnTo>
                  <a:lnTo>
                    <a:pt x="44980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D4D54C1B-8E73-06BF-3A71-2E58DFECB059}"/>
                </a:ext>
              </a:extLst>
            </p:cNvPr>
            <p:cNvSpPr/>
            <p:nvPr/>
          </p:nvSpPr>
          <p:spPr>
            <a:xfrm flipV="1">
              <a:off x="6068607" y="4669819"/>
              <a:ext cx="47959" cy="68908"/>
            </a:xfrm>
            <a:custGeom>
              <a:avLst/>
              <a:gdLst>
                <a:gd name="connsiteX0" fmla="*/ -3048 w 47959"/>
                <a:gd name="connsiteY0" fmla="*/ -1298 h 68908"/>
                <a:gd name="connsiteX1" fmla="*/ 44912 w 47959"/>
                <a:gd name="connsiteY1" fmla="*/ -1298 h 68908"/>
                <a:gd name="connsiteX2" fmla="*/ 44912 w 47959"/>
                <a:gd name="connsiteY2" fmla="*/ 67610 h 68908"/>
                <a:gd name="connsiteX3" fmla="*/ -3048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298"/>
                  </a:moveTo>
                  <a:lnTo>
                    <a:pt x="44912" y="-1298"/>
                  </a:lnTo>
                  <a:lnTo>
                    <a:pt x="44912" y="67610"/>
                  </a:lnTo>
                  <a:lnTo>
                    <a:pt x="-3048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2FBD2F46-C251-DB92-B379-EADF4D05B9EE}"/>
                </a:ext>
              </a:extLst>
            </p:cNvPr>
            <p:cNvSpPr/>
            <p:nvPr/>
          </p:nvSpPr>
          <p:spPr>
            <a:xfrm flipV="1">
              <a:off x="6142172" y="4669819"/>
              <a:ext cx="47956" cy="68908"/>
            </a:xfrm>
            <a:custGeom>
              <a:avLst/>
              <a:gdLst>
                <a:gd name="connsiteX0" fmla="*/ -3117 w 47956"/>
                <a:gd name="connsiteY0" fmla="*/ -1298 h 68908"/>
                <a:gd name="connsiteX1" fmla="*/ 44839 w 47956"/>
                <a:gd name="connsiteY1" fmla="*/ -1298 h 68908"/>
                <a:gd name="connsiteX2" fmla="*/ 44839 w 47956"/>
                <a:gd name="connsiteY2" fmla="*/ 67610 h 68908"/>
                <a:gd name="connsiteX3" fmla="*/ -3117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298"/>
                  </a:moveTo>
                  <a:lnTo>
                    <a:pt x="44839" y="-1298"/>
                  </a:lnTo>
                  <a:lnTo>
                    <a:pt x="44839" y="67610"/>
                  </a:lnTo>
                  <a:lnTo>
                    <a:pt x="-3117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C7B572A9-86FB-60EB-8329-255560F6606A}"/>
                </a:ext>
              </a:extLst>
            </p:cNvPr>
            <p:cNvSpPr/>
            <p:nvPr/>
          </p:nvSpPr>
          <p:spPr>
            <a:xfrm flipV="1">
              <a:off x="6142172" y="4669816"/>
              <a:ext cx="47958" cy="68910"/>
            </a:xfrm>
            <a:custGeom>
              <a:avLst/>
              <a:gdLst>
                <a:gd name="connsiteX0" fmla="*/ 44841 w 47958"/>
                <a:gd name="connsiteY0" fmla="*/ -1298 h 68910"/>
                <a:gd name="connsiteX1" fmla="*/ 36748 w 47958"/>
                <a:gd name="connsiteY1" fmla="*/ -1298 h 68910"/>
                <a:gd name="connsiteX2" fmla="*/ 36748 w 47958"/>
                <a:gd name="connsiteY2" fmla="*/ 59068 h 68910"/>
                <a:gd name="connsiteX3" fmla="*/ -3117 w 47958"/>
                <a:gd name="connsiteY3" fmla="*/ 59068 h 68910"/>
                <a:gd name="connsiteX4" fmla="*/ -3117 w 47958"/>
                <a:gd name="connsiteY4" fmla="*/ 67612 h 68910"/>
                <a:gd name="connsiteX5" fmla="*/ 44841 w 47958"/>
                <a:gd name="connsiteY5" fmla="*/ 67612 h 68910"/>
                <a:gd name="connsiteX6" fmla="*/ 44841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298"/>
                  </a:moveTo>
                  <a:lnTo>
                    <a:pt x="36748" y="-1298"/>
                  </a:lnTo>
                  <a:lnTo>
                    <a:pt x="36748" y="59068"/>
                  </a:lnTo>
                  <a:lnTo>
                    <a:pt x="-3117" y="59068"/>
                  </a:lnTo>
                  <a:lnTo>
                    <a:pt x="-3117" y="67612"/>
                  </a:lnTo>
                  <a:lnTo>
                    <a:pt x="44841" y="67612"/>
                  </a:lnTo>
                  <a:lnTo>
                    <a:pt x="44841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48D31F5A-9FB1-CAA4-697D-317C5BD90E5D}"/>
                </a:ext>
              </a:extLst>
            </p:cNvPr>
            <p:cNvSpPr/>
            <p:nvPr/>
          </p:nvSpPr>
          <p:spPr>
            <a:xfrm flipV="1">
              <a:off x="5521271" y="4669819"/>
              <a:ext cx="47959" cy="68908"/>
            </a:xfrm>
            <a:custGeom>
              <a:avLst/>
              <a:gdLst>
                <a:gd name="connsiteX0" fmla="*/ -2534 w 47959"/>
                <a:gd name="connsiteY0" fmla="*/ -1298 h 68908"/>
                <a:gd name="connsiteX1" fmla="*/ 45426 w 47959"/>
                <a:gd name="connsiteY1" fmla="*/ -1298 h 68908"/>
                <a:gd name="connsiteX2" fmla="*/ 45426 w 47959"/>
                <a:gd name="connsiteY2" fmla="*/ 67610 h 68908"/>
                <a:gd name="connsiteX3" fmla="*/ -2534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298"/>
                  </a:moveTo>
                  <a:lnTo>
                    <a:pt x="45426" y="-1298"/>
                  </a:lnTo>
                  <a:lnTo>
                    <a:pt x="45426" y="67610"/>
                  </a:lnTo>
                  <a:lnTo>
                    <a:pt x="-2534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3CCC30-59F6-EA32-FBB2-ADB54469AF4D}"/>
                </a:ext>
              </a:extLst>
            </p:cNvPr>
            <p:cNvSpPr/>
            <p:nvPr/>
          </p:nvSpPr>
          <p:spPr>
            <a:xfrm flipV="1">
              <a:off x="5594836" y="4669819"/>
              <a:ext cx="47956" cy="68908"/>
            </a:xfrm>
            <a:custGeom>
              <a:avLst/>
              <a:gdLst>
                <a:gd name="connsiteX0" fmla="*/ -2603 w 47956"/>
                <a:gd name="connsiteY0" fmla="*/ -1298 h 68908"/>
                <a:gd name="connsiteX1" fmla="*/ 45353 w 47956"/>
                <a:gd name="connsiteY1" fmla="*/ -1298 h 68908"/>
                <a:gd name="connsiteX2" fmla="*/ 45353 w 47956"/>
                <a:gd name="connsiteY2" fmla="*/ 67610 h 68908"/>
                <a:gd name="connsiteX3" fmla="*/ -2603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298"/>
                  </a:moveTo>
                  <a:lnTo>
                    <a:pt x="45353" y="-1298"/>
                  </a:lnTo>
                  <a:lnTo>
                    <a:pt x="45353" y="67610"/>
                  </a:lnTo>
                  <a:lnTo>
                    <a:pt x="-2603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72F11D3B-C2DC-A24C-8A6F-62045A0BB16C}"/>
                </a:ext>
              </a:extLst>
            </p:cNvPr>
            <p:cNvSpPr/>
            <p:nvPr/>
          </p:nvSpPr>
          <p:spPr>
            <a:xfrm flipV="1">
              <a:off x="5668401" y="4669819"/>
              <a:ext cx="47959" cy="68908"/>
            </a:xfrm>
            <a:custGeom>
              <a:avLst/>
              <a:gdLst>
                <a:gd name="connsiteX0" fmla="*/ -2672 w 47959"/>
                <a:gd name="connsiteY0" fmla="*/ -1298 h 68908"/>
                <a:gd name="connsiteX1" fmla="*/ 45288 w 47959"/>
                <a:gd name="connsiteY1" fmla="*/ -1298 h 68908"/>
                <a:gd name="connsiteX2" fmla="*/ 45288 w 47959"/>
                <a:gd name="connsiteY2" fmla="*/ 67610 h 68908"/>
                <a:gd name="connsiteX3" fmla="*/ -2672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298"/>
                  </a:moveTo>
                  <a:lnTo>
                    <a:pt x="45288" y="-1298"/>
                  </a:lnTo>
                  <a:lnTo>
                    <a:pt x="45288" y="67610"/>
                  </a:lnTo>
                  <a:lnTo>
                    <a:pt x="-2672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905A1C5-1195-EC01-37B3-5FB42C0CCAFA}"/>
                </a:ext>
              </a:extLst>
            </p:cNvPr>
            <p:cNvSpPr/>
            <p:nvPr/>
          </p:nvSpPr>
          <p:spPr>
            <a:xfrm flipV="1">
              <a:off x="5774347" y="4772133"/>
              <a:ext cx="47956" cy="68908"/>
            </a:xfrm>
            <a:custGeom>
              <a:avLst/>
              <a:gdLst>
                <a:gd name="connsiteX0" fmla="*/ -2771 w 47956"/>
                <a:gd name="connsiteY0" fmla="*/ -1172 h 68908"/>
                <a:gd name="connsiteX1" fmla="*/ 45185 w 47956"/>
                <a:gd name="connsiteY1" fmla="*/ -1172 h 68908"/>
                <a:gd name="connsiteX2" fmla="*/ 45185 w 47956"/>
                <a:gd name="connsiteY2" fmla="*/ 67736 h 68908"/>
                <a:gd name="connsiteX3" fmla="*/ -2771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172"/>
                  </a:moveTo>
                  <a:lnTo>
                    <a:pt x="45185" y="-1172"/>
                  </a:lnTo>
                  <a:lnTo>
                    <a:pt x="45185" y="67736"/>
                  </a:lnTo>
                  <a:lnTo>
                    <a:pt x="-277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452E845-E987-8152-1C57-15FA948CC546}"/>
                </a:ext>
              </a:extLst>
            </p:cNvPr>
            <p:cNvSpPr/>
            <p:nvPr/>
          </p:nvSpPr>
          <p:spPr>
            <a:xfrm flipV="1">
              <a:off x="5774347" y="4772131"/>
              <a:ext cx="47958" cy="68910"/>
            </a:xfrm>
            <a:custGeom>
              <a:avLst/>
              <a:gdLst>
                <a:gd name="connsiteX0" fmla="*/ 45187 w 47958"/>
                <a:gd name="connsiteY0" fmla="*/ -1172 h 68910"/>
                <a:gd name="connsiteX1" fmla="*/ 37094 w 47958"/>
                <a:gd name="connsiteY1" fmla="*/ -1172 h 68910"/>
                <a:gd name="connsiteX2" fmla="*/ 37094 w 47958"/>
                <a:gd name="connsiteY2" fmla="*/ 59194 h 68910"/>
                <a:gd name="connsiteX3" fmla="*/ -2772 w 47958"/>
                <a:gd name="connsiteY3" fmla="*/ 59194 h 68910"/>
                <a:gd name="connsiteX4" fmla="*/ -2772 w 47958"/>
                <a:gd name="connsiteY4" fmla="*/ 67738 h 68910"/>
                <a:gd name="connsiteX5" fmla="*/ 45187 w 47958"/>
                <a:gd name="connsiteY5" fmla="*/ 67738 h 68910"/>
                <a:gd name="connsiteX6" fmla="*/ 451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172"/>
                  </a:moveTo>
                  <a:lnTo>
                    <a:pt x="37094" y="-1172"/>
                  </a:lnTo>
                  <a:lnTo>
                    <a:pt x="37094" y="59194"/>
                  </a:lnTo>
                  <a:lnTo>
                    <a:pt x="-2772" y="59194"/>
                  </a:lnTo>
                  <a:lnTo>
                    <a:pt x="-2772" y="67738"/>
                  </a:lnTo>
                  <a:lnTo>
                    <a:pt x="45187" y="67738"/>
                  </a:lnTo>
                  <a:lnTo>
                    <a:pt x="45187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AA6CBDF1-68AF-FEC3-11F6-F762F7A7079B}"/>
                </a:ext>
              </a:extLst>
            </p:cNvPr>
            <p:cNvSpPr/>
            <p:nvPr/>
          </p:nvSpPr>
          <p:spPr>
            <a:xfrm flipV="1">
              <a:off x="5847912" y="4772133"/>
              <a:ext cx="47959" cy="68908"/>
            </a:xfrm>
            <a:custGeom>
              <a:avLst/>
              <a:gdLst>
                <a:gd name="connsiteX0" fmla="*/ -2841 w 47959"/>
                <a:gd name="connsiteY0" fmla="*/ -1172 h 68908"/>
                <a:gd name="connsiteX1" fmla="*/ 45119 w 47959"/>
                <a:gd name="connsiteY1" fmla="*/ -1172 h 68908"/>
                <a:gd name="connsiteX2" fmla="*/ 45119 w 47959"/>
                <a:gd name="connsiteY2" fmla="*/ 67736 h 68908"/>
                <a:gd name="connsiteX3" fmla="*/ -2841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172"/>
                  </a:moveTo>
                  <a:lnTo>
                    <a:pt x="45119" y="-1172"/>
                  </a:lnTo>
                  <a:lnTo>
                    <a:pt x="45119" y="67736"/>
                  </a:lnTo>
                  <a:lnTo>
                    <a:pt x="-284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2B4490E-6C96-BFBE-A39E-6B96E07264C1}"/>
                </a:ext>
              </a:extLst>
            </p:cNvPr>
            <p:cNvSpPr/>
            <p:nvPr/>
          </p:nvSpPr>
          <p:spPr>
            <a:xfrm flipV="1">
              <a:off x="5847912" y="4772131"/>
              <a:ext cx="47958" cy="68910"/>
            </a:xfrm>
            <a:custGeom>
              <a:avLst/>
              <a:gdLst>
                <a:gd name="connsiteX0" fmla="*/ 45118 w 47958"/>
                <a:gd name="connsiteY0" fmla="*/ -1172 h 68910"/>
                <a:gd name="connsiteX1" fmla="*/ 37025 w 47958"/>
                <a:gd name="connsiteY1" fmla="*/ -1172 h 68910"/>
                <a:gd name="connsiteX2" fmla="*/ 37025 w 47958"/>
                <a:gd name="connsiteY2" fmla="*/ 59194 h 68910"/>
                <a:gd name="connsiteX3" fmla="*/ -2841 w 47958"/>
                <a:gd name="connsiteY3" fmla="*/ 59194 h 68910"/>
                <a:gd name="connsiteX4" fmla="*/ -2841 w 47958"/>
                <a:gd name="connsiteY4" fmla="*/ 67738 h 68910"/>
                <a:gd name="connsiteX5" fmla="*/ 45118 w 47958"/>
                <a:gd name="connsiteY5" fmla="*/ 67738 h 68910"/>
                <a:gd name="connsiteX6" fmla="*/ 45118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172"/>
                  </a:moveTo>
                  <a:lnTo>
                    <a:pt x="37025" y="-1172"/>
                  </a:lnTo>
                  <a:lnTo>
                    <a:pt x="37025" y="59194"/>
                  </a:lnTo>
                  <a:lnTo>
                    <a:pt x="-2841" y="59194"/>
                  </a:lnTo>
                  <a:lnTo>
                    <a:pt x="-2841" y="67738"/>
                  </a:lnTo>
                  <a:lnTo>
                    <a:pt x="45118" y="67738"/>
                  </a:lnTo>
                  <a:lnTo>
                    <a:pt x="45118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C5AC20E4-D2F3-01EC-CA76-6AE0B68BB358}"/>
                </a:ext>
              </a:extLst>
            </p:cNvPr>
            <p:cNvSpPr/>
            <p:nvPr/>
          </p:nvSpPr>
          <p:spPr>
            <a:xfrm flipV="1">
              <a:off x="5921477" y="4772133"/>
              <a:ext cx="47959" cy="68908"/>
            </a:xfrm>
            <a:custGeom>
              <a:avLst/>
              <a:gdLst>
                <a:gd name="connsiteX0" fmla="*/ -2910 w 47959"/>
                <a:gd name="connsiteY0" fmla="*/ -1172 h 68908"/>
                <a:gd name="connsiteX1" fmla="*/ 45050 w 47959"/>
                <a:gd name="connsiteY1" fmla="*/ -1172 h 68908"/>
                <a:gd name="connsiteX2" fmla="*/ 45050 w 47959"/>
                <a:gd name="connsiteY2" fmla="*/ 67736 h 68908"/>
                <a:gd name="connsiteX3" fmla="*/ -2910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172"/>
                  </a:moveTo>
                  <a:lnTo>
                    <a:pt x="45050" y="-1172"/>
                  </a:lnTo>
                  <a:lnTo>
                    <a:pt x="45050" y="67736"/>
                  </a:lnTo>
                  <a:lnTo>
                    <a:pt x="-2910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ADB8B1EB-A191-B226-6760-41BF0B314DE4}"/>
                </a:ext>
              </a:extLst>
            </p:cNvPr>
            <p:cNvSpPr/>
            <p:nvPr/>
          </p:nvSpPr>
          <p:spPr>
            <a:xfrm flipV="1">
              <a:off x="5921477" y="4772131"/>
              <a:ext cx="47958" cy="68910"/>
            </a:xfrm>
            <a:custGeom>
              <a:avLst/>
              <a:gdLst>
                <a:gd name="connsiteX0" fmla="*/ 45049 w 47958"/>
                <a:gd name="connsiteY0" fmla="*/ -1172 h 68910"/>
                <a:gd name="connsiteX1" fmla="*/ 36956 w 47958"/>
                <a:gd name="connsiteY1" fmla="*/ -1172 h 68910"/>
                <a:gd name="connsiteX2" fmla="*/ 36956 w 47958"/>
                <a:gd name="connsiteY2" fmla="*/ 59194 h 68910"/>
                <a:gd name="connsiteX3" fmla="*/ -2910 w 47958"/>
                <a:gd name="connsiteY3" fmla="*/ 59194 h 68910"/>
                <a:gd name="connsiteX4" fmla="*/ -2910 w 47958"/>
                <a:gd name="connsiteY4" fmla="*/ 67738 h 68910"/>
                <a:gd name="connsiteX5" fmla="*/ 45049 w 47958"/>
                <a:gd name="connsiteY5" fmla="*/ 67738 h 68910"/>
                <a:gd name="connsiteX6" fmla="*/ 45049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172"/>
                  </a:moveTo>
                  <a:lnTo>
                    <a:pt x="36956" y="-1172"/>
                  </a:lnTo>
                  <a:lnTo>
                    <a:pt x="36956" y="59194"/>
                  </a:lnTo>
                  <a:lnTo>
                    <a:pt x="-2910" y="59194"/>
                  </a:lnTo>
                  <a:lnTo>
                    <a:pt x="-2910" y="67738"/>
                  </a:lnTo>
                  <a:lnTo>
                    <a:pt x="45049" y="67738"/>
                  </a:lnTo>
                  <a:lnTo>
                    <a:pt x="45049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719A6E3-6FAD-20AE-1BDA-86B96D6A4D0A}"/>
                </a:ext>
              </a:extLst>
            </p:cNvPr>
            <p:cNvSpPr/>
            <p:nvPr/>
          </p:nvSpPr>
          <p:spPr>
            <a:xfrm flipV="1">
              <a:off x="5995042" y="4772133"/>
              <a:ext cx="47959" cy="68908"/>
            </a:xfrm>
            <a:custGeom>
              <a:avLst/>
              <a:gdLst>
                <a:gd name="connsiteX0" fmla="*/ -2979 w 47959"/>
                <a:gd name="connsiteY0" fmla="*/ -1172 h 68908"/>
                <a:gd name="connsiteX1" fmla="*/ 44981 w 47959"/>
                <a:gd name="connsiteY1" fmla="*/ -1172 h 68908"/>
                <a:gd name="connsiteX2" fmla="*/ 44981 w 47959"/>
                <a:gd name="connsiteY2" fmla="*/ 67736 h 68908"/>
                <a:gd name="connsiteX3" fmla="*/ -2979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172"/>
                  </a:moveTo>
                  <a:lnTo>
                    <a:pt x="44981" y="-1172"/>
                  </a:lnTo>
                  <a:lnTo>
                    <a:pt x="44981" y="67736"/>
                  </a:lnTo>
                  <a:lnTo>
                    <a:pt x="-2979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BB95402-4357-62B7-7D7D-0E5E40C959AA}"/>
                </a:ext>
              </a:extLst>
            </p:cNvPr>
            <p:cNvSpPr/>
            <p:nvPr/>
          </p:nvSpPr>
          <p:spPr>
            <a:xfrm flipV="1">
              <a:off x="5995042" y="4772131"/>
              <a:ext cx="47958" cy="68910"/>
            </a:xfrm>
            <a:custGeom>
              <a:avLst/>
              <a:gdLst>
                <a:gd name="connsiteX0" fmla="*/ 44980 w 47958"/>
                <a:gd name="connsiteY0" fmla="*/ -1172 h 68910"/>
                <a:gd name="connsiteX1" fmla="*/ 36887 w 47958"/>
                <a:gd name="connsiteY1" fmla="*/ -1172 h 68910"/>
                <a:gd name="connsiteX2" fmla="*/ 36887 w 47958"/>
                <a:gd name="connsiteY2" fmla="*/ 59194 h 68910"/>
                <a:gd name="connsiteX3" fmla="*/ -2979 w 47958"/>
                <a:gd name="connsiteY3" fmla="*/ 59194 h 68910"/>
                <a:gd name="connsiteX4" fmla="*/ -2979 w 47958"/>
                <a:gd name="connsiteY4" fmla="*/ 67738 h 68910"/>
                <a:gd name="connsiteX5" fmla="*/ 44980 w 47958"/>
                <a:gd name="connsiteY5" fmla="*/ 67738 h 68910"/>
                <a:gd name="connsiteX6" fmla="*/ 4498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172"/>
                  </a:moveTo>
                  <a:lnTo>
                    <a:pt x="36887" y="-1172"/>
                  </a:lnTo>
                  <a:lnTo>
                    <a:pt x="36887" y="59194"/>
                  </a:lnTo>
                  <a:lnTo>
                    <a:pt x="-2979" y="59194"/>
                  </a:lnTo>
                  <a:lnTo>
                    <a:pt x="-2979" y="67738"/>
                  </a:lnTo>
                  <a:lnTo>
                    <a:pt x="44980" y="67738"/>
                  </a:lnTo>
                  <a:lnTo>
                    <a:pt x="4498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4FE7238-BAE3-ADE2-8441-E6E4DCDD1EBC}"/>
                </a:ext>
              </a:extLst>
            </p:cNvPr>
            <p:cNvSpPr/>
            <p:nvPr/>
          </p:nvSpPr>
          <p:spPr>
            <a:xfrm flipV="1">
              <a:off x="6068607" y="4772133"/>
              <a:ext cx="47959" cy="68908"/>
            </a:xfrm>
            <a:custGeom>
              <a:avLst/>
              <a:gdLst>
                <a:gd name="connsiteX0" fmla="*/ -3048 w 47959"/>
                <a:gd name="connsiteY0" fmla="*/ -1172 h 68908"/>
                <a:gd name="connsiteX1" fmla="*/ 44912 w 47959"/>
                <a:gd name="connsiteY1" fmla="*/ -1172 h 68908"/>
                <a:gd name="connsiteX2" fmla="*/ 44912 w 47959"/>
                <a:gd name="connsiteY2" fmla="*/ 67736 h 68908"/>
                <a:gd name="connsiteX3" fmla="*/ -3048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172"/>
                  </a:moveTo>
                  <a:lnTo>
                    <a:pt x="44912" y="-1172"/>
                  </a:lnTo>
                  <a:lnTo>
                    <a:pt x="44912" y="67736"/>
                  </a:lnTo>
                  <a:lnTo>
                    <a:pt x="-3048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94438FE-769C-34AD-1526-12201AF9F08A}"/>
                </a:ext>
              </a:extLst>
            </p:cNvPr>
            <p:cNvSpPr/>
            <p:nvPr/>
          </p:nvSpPr>
          <p:spPr>
            <a:xfrm flipV="1">
              <a:off x="6068607" y="4772131"/>
              <a:ext cx="47958" cy="68910"/>
            </a:xfrm>
            <a:custGeom>
              <a:avLst/>
              <a:gdLst>
                <a:gd name="connsiteX0" fmla="*/ 44910 w 47958"/>
                <a:gd name="connsiteY0" fmla="*/ -1172 h 68910"/>
                <a:gd name="connsiteX1" fmla="*/ 36818 w 47958"/>
                <a:gd name="connsiteY1" fmla="*/ -1172 h 68910"/>
                <a:gd name="connsiteX2" fmla="*/ 36818 w 47958"/>
                <a:gd name="connsiteY2" fmla="*/ 59194 h 68910"/>
                <a:gd name="connsiteX3" fmla="*/ -3048 w 47958"/>
                <a:gd name="connsiteY3" fmla="*/ 59194 h 68910"/>
                <a:gd name="connsiteX4" fmla="*/ -3048 w 47958"/>
                <a:gd name="connsiteY4" fmla="*/ 67738 h 68910"/>
                <a:gd name="connsiteX5" fmla="*/ 44910 w 47958"/>
                <a:gd name="connsiteY5" fmla="*/ 67738 h 68910"/>
                <a:gd name="connsiteX6" fmla="*/ 4491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172"/>
                  </a:moveTo>
                  <a:lnTo>
                    <a:pt x="36818" y="-1172"/>
                  </a:lnTo>
                  <a:lnTo>
                    <a:pt x="36818" y="59194"/>
                  </a:lnTo>
                  <a:lnTo>
                    <a:pt x="-3048" y="59194"/>
                  </a:lnTo>
                  <a:lnTo>
                    <a:pt x="-3048" y="67738"/>
                  </a:lnTo>
                  <a:lnTo>
                    <a:pt x="44910" y="67738"/>
                  </a:lnTo>
                  <a:lnTo>
                    <a:pt x="4491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9D2A455A-E34E-C115-6A10-2041EA0E7FCA}"/>
                </a:ext>
              </a:extLst>
            </p:cNvPr>
            <p:cNvSpPr/>
            <p:nvPr/>
          </p:nvSpPr>
          <p:spPr>
            <a:xfrm flipV="1">
              <a:off x="6142172" y="4772133"/>
              <a:ext cx="47956" cy="68908"/>
            </a:xfrm>
            <a:custGeom>
              <a:avLst/>
              <a:gdLst>
                <a:gd name="connsiteX0" fmla="*/ -3117 w 47956"/>
                <a:gd name="connsiteY0" fmla="*/ -1172 h 68908"/>
                <a:gd name="connsiteX1" fmla="*/ 44839 w 47956"/>
                <a:gd name="connsiteY1" fmla="*/ -1172 h 68908"/>
                <a:gd name="connsiteX2" fmla="*/ 44839 w 47956"/>
                <a:gd name="connsiteY2" fmla="*/ 67736 h 68908"/>
                <a:gd name="connsiteX3" fmla="*/ -3117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172"/>
                  </a:moveTo>
                  <a:lnTo>
                    <a:pt x="44839" y="-1172"/>
                  </a:lnTo>
                  <a:lnTo>
                    <a:pt x="44839" y="67736"/>
                  </a:lnTo>
                  <a:lnTo>
                    <a:pt x="-3117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C3ACC68-E62A-A39B-D6AF-D28E301AA02B}"/>
                </a:ext>
              </a:extLst>
            </p:cNvPr>
            <p:cNvSpPr/>
            <p:nvPr/>
          </p:nvSpPr>
          <p:spPr>
            <a:xfrm flipV="1">
              <a:off x="6142172" y="4772131"/>
              <a:ext cx="47958" cy="68910"/>
            </a:xfrm>
            <a:custGeom>
              <a:avLst/>
              <a:gdLst>
                <a:gd name="connsiteX0" fmla="*/ 44841 w 47958"/>
                <a:gd name="connsiteY0" fmla="*/ -1172 h 68910"/>
                <a:gd name="connsiteX1" fmla="*/ 36748 w 47958"/>
                <a:gd name="connsiteY1" fmla="*/ -1172 h 68910"/>
                <a:gd name="connsiteX2" fmla="*/ 36748 w 47958"/>
                <a:gd name="connsiteY2" fmla="*/ 59194 h 68910"/>
                <a:gd name="connsiteX3" fmla="*/ -3117 w 47958"/>
                <a:gd name="connsiteY3" fmla="*/ 59194 h 68910"/>
                <a:gd name="connsiteX4" fmla="*/ -3117 w 47958"/>
                <a:gd name="connsiteY4" fmla="*/ 67738 h 68910"/>
                <a:gd name="connsiteX5" fmla="*/ 44841 w 47958"/>
                <a:gd name="connsiteY5" fmla="*/ 67738 h 68910"/>
                <a:gd name="connsiteX6" fmla="*/ 44841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172"/>
                  </a:moveTo>
                  <a:lnTo>
                    <a:pt x="36748" y="-1172"/>
                  </a:lnTo>
                  <a:lnTo>
                    <a:pt x="36748" y="59194"/>
                  </a:lnTo>
                  <a:lnTo>
                    <a:pt x="-3117" y="59194"/>
                  </a:lnTo>
                  <a:lnTo>
                    <a:pt x="-3117" y="67738"/>
                  </a:lnTo>
                  <a:lnTo>
                    <a:pt x="44841" y="67738"/>
                  </a:lnTo>
                  <a:lnTo>
                    <a:pt x="44841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766C826B-B679-8B77-B685-1F96403B6C32}"/>
                </a:ext>
              </a:extLst>
            </p:cNvPr>
            <p:cNvSpPr/>
            <p:nvPr/>
          </p:nvSpPr>
          <p:spPr>
            <a:xfrm flipV="1">
              <a:off x="5521271" y="4772133"/>
              <a:ext cx="47959" cy="68908"/>
            </a:xfrm>
            <a:custGeom>
              <a:avLst/>
              <a:gdLst>
                <a:gd name="connsiteX0" fmla="*/ -2534 w 47959"/>
                <a:gd name="connsiteY0" fmla="*/ -1172 h 68908"/>
                <a:gd name="connsiteX1" fmla="*/ 45426 w 47959"/>
                <a:gd name="connsiteY1" fmla="*/ -1172 h 68908"/>
                <a:gd name="connsiteX2" fmla="*/ 45426 w 47959"/>
                <a:gd name="connsiteY2" fmla="*/ 67736 h 68908"/>
                <a:gd name="connsiteX3" fmla="*/ -2534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172"/>
                  </a:moveTo>
                  <a:lnTo>
                    <a:pt x="45426" y="-1172"/>
                  </a:lnTo>
                  <a:lnTo>
                    <a:pt x="45426" y="67736"/>
                  </a:lnTo>
                  <a:lnTo>
                    <a:pt x="-2534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F97B10CA-30A5-12D2-885A-C9C9B45BB4FA}"/>
                </a:ext>
              </a:extLst>
            </p:cNvPr>
            <p:cNvSpPr/>
            <p:nvPr/>
          </p:nvSpPr>
          <p:spPr>
            <a:xfrm flipV="1">
              <a:off x="5594836" y="4772133"/>
              <a:ext cx="47956" cy="68908"/>
            </a:xfrm>
            <a:custGeom>
              <a:avLst/>
              <a:gdLst>
                <a:gd name="connsiteX0" fmla="*/ -2603 w 47956"/>
                <a:gd name="connsiteY0" fmla="*/ -1172 h 68908"/>
                <a:gd name="connsiteX1" fmla="*/ 45353 w 47956"/>
                <a:gd name="connsiteY1" fmla="*/ -1172 h 68908"/>
                <a:gd name="connsiteX2" fmla="*/ 45353 w 47956"/>
                <a:gd name="connsiteY2" fmla="*/ 67736 h 68908"/>
                <a:gd name="connsiteX3" fmla="*/ -2603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172"/>
                  </a:moveTo>
                  <a:lnTo>
                    <a:pt x="45353" y="-1172"/>
                  </a:lnTo>
                  <a:lnTo>
                    <a:pt x="45353" y="67736"/>
                  </a:lnTo>
                  <a:lnTo>
                    <a:pt x="-2603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8DE44A84-49CE-5BD2-D2B4-97144E3A9F4F}"/>
                </a:ext>
              </a:extLst>
            </p:cNvPr>
            <p:cNvSpPr/>
            <p:nvPr/>
          </p:nvSpPr>
          <p:spPr>
            <a:xfrm flipV="1">
              <a:off x="5668401" y="4772133"/>
              <a:ext cx="47959" cy="68908"/>
            </a:xfrm>
            <a:custGeom>
              <a:avLst/>
              <a:gdLst>
                <a:gd name="connsiteX0" fmla="*/ -2672 w 47959"/>
                <a:gd name="connsiteY0" fmla="*/ -1172 h 68908"/>
                <a:gd name="connsiteX1" fmla="*/ 45288 w 47959"/>
                <a:gd name="connsiteY1" fmla="*/ -1172 h 68908"/>
                <a:gd name="connsiteX2" fmla="*/ 45288 w 47959"/>
                <a:gd name="connsiteY2" fmla="*/ 67736 h 68908"/>
                <a:gd name="connsiteX3" fmla="*/ -2672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172"/>
                  </a:moveTo>
                  <a:lnTo>
                    <a:pt x="45288" y="-1172"/>
                  </a:lnTo>
                  <a:lnTo>
                    <a:pt x="45288" y="67736"/>
                  </a:lnTo>
                  <a:lnTo>
                    <a:pt x="-2672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47BD98DB-23F7-E541-29D1-0B7646972DF0}"/>
                </a:ext>
              </a:extLst>
            </p:cNvPr>
            <p:cNvSpPr/>
            <p:nvPr/>
          </p:nvSpPr>
          <p:spPr>
            <a:xfrm flipV="1">
              <a:off x="5774347" y="4874447"/>
              <a:ext cx="47956" cy="68908"/>
            </a:xfrm>
            <a:custGeom>
              <a:avLst/>
              <a:gdLst>
                <a:gd name="connsiteX0" fmla="*/ -2771 w 47956"/>
                <a:gd name="connsiteY0" fmla="*/ -1046 h 68908"/>
                <a:gd name="connsiteX1" fmla="*/ 45185 w 47956"/>
                <a:gd name="connsiteY1" fmla="*/ -1046 h 68908"/>
                <a:gd name="connsiteX2" fmla="*/ 45185 w 47956"/>
                <a:gd name="connsiteY2" fmla="*/ 67862 h 68908"/>
                <a:gd name="connsiteX3" fmla="*/ -2771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046"/>
                  </a:moveTo>
                  <a:lnTo>
                    <a:pt x="45185" y="-1046"/>
                  </a:lnTo>
                  <a:lnTo>
                    <a:pt x="45185" y="67862"/>
                  </a:lnTo>
                  <a:lnTo>
                    <a:pt x="-277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ACE6C56D-E176-37A0-EE97-2CF039D8D356}"/>
                </a:ext>
              </a:extLst>
            </p:cNvPr>
            <p:cNvSpPr/>
            <p:nvPr/>
          </p:nvSpPr>
          <p:spPr>
            <a:xfrm flipV="1">
              <a:off x="5774347" y="4874445"/>
              <a:ext cx="47958" cy="68910"/>
            </a:xfrm>
            <a:custGeom>
              <a:avLst/>
              <a:gdLst>
                <a:gd name="connsiteX0" fmla="*/ 45187 w 47958"/>
                <a:gd name="connsiteY0" fmla="*/ -1046 h 68910"/>
                <a:gd name="connsiteX1" fmla="*/ 37094 w 47958"/>
                <a:gd name="connsiteY1" fmla="*/ -1046 h 68910"/>
                <a:gd name="connsiteX2" fmla="*/ 37094 w 47958"/>
                <a:gd name="connsiteY2" fmla="*/ 59319 h 68910"/>
                <a:gd name="connsiteX3" fmla="*/ -2772 w 47958"/>
                <a:gd name="connsiteY3" fmla="*/ 59319 h 68910"/>
                <a:gd name="connsiteX4" fmla="*/ -2772 w 47958"/>
                <a:gd name="connsiteY4" fmla="*/ 67864 h 68910"/>
                <a:gd name="connsiteX5" fmla="*/ 45187 w 47958"/>
                <a:gd name="connsiteY5" fmla="*/ 67864 h 68910"/>
                <a:gd name="connsiteX6" fmla="*/ 451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046"/>
                  </a:moveTo>
                  <a:lnTo>
                    <a:pt x="37094" y="-1046"/>
                  </a:lnTo>
                  <a:lnTo>
                    <a:pt x="37094" y="59319"/>
                  </a:lnTo>
                  <a:lnTo>
                    <a:pt x="-2772" y="59319"/>
                  </a:lnTo>
                  <a:lnTo>
                    <a:pt x="-2772" y="67864"/>
                  </a:lnTo>
                  <a:lnTo>
                    <a:pt x="45187" y="67864"/>
                  </a:lnTo>
                  <a:lnTo>
                    <a:pt x="45187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D0EA88CA-5A0C-A109-40A8-96EFCAAC5F52}"/>
                </a:ext>
              </a:extLst>
            </p:cNvPr>
            <p:cNvSpPr/>
            <p:nvPr/>
          </p:nvSpPr>
          <p:spPr>
            <a:xfrm flipV="1">
              <a:off x="5847912" y="4874447"/>
              <a:ext cx="47959" cy="68908"/>
            </a:xfrm>
            <a:custGeom>
              <a:avLst/>
              <a:gdLst>
                <a:gd name="connsiteX0" fmla="*/ -2841 w 47959"/>
                <a:gd name="connsiteY0" fmla="*/ -1046 h 68908"/>
                <a:gd name="connsiteX1" fmla="*/ 45119 w 47959"/>
                <a:gd name="connsiteY1" fmla="*/ -1046 h 68908"/>
                <a:gd name="connsiteX2" fmla="*/ 45119 w 47959"/>
                <a:gd name="connsiteY2" fmla="*/ 67862 h 68908"/>
                <a:gd name="connsiteX3" fmla="*/ -2841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046"/>
                  </a:moveTo>
                  <a:lnTo>
                    <a:pt x="45119" y="-1046"/>
                  </a:lnTo>
                  <a:lnTo>
                    <a:pt x="45119" y="67862"/>
                  </a:lnTo>
                  <a:lnTo>
                    <a:pt x="-284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892ECD1-1D38-DE1E-4B74-C6266E6F7DEC}"/>
                </a:ext>
              </a:extLst>
            </p:cNvPr>
            <p:cNvSpPr/>
            <p:nvPr/>
          </p:nvSpPr>
          <p:spPr>
            <a:xfrm flipV="1">
              <a:off x="5847912" y="4874445"/>
              <a:ext cx="47958" cy="68910"/>
            </a:xfrm>
            <a:custGeom>
              <a:avLst/>
              <a:gdLst>
                <a:gd name="connsiteX0" fmla="*/ 45118 w 47958"/>
                <a:gd name="connsiteY0" fmla="*/ -1046 h 68910"/>
                <a:gd name="connsiteX1" fmla="*/ 37025 w 47958"/>
                <a:gd name="connsiteY1" fmla="*/ -1046 h 68910"/>
                <a:gd name="connsiteX2" fmla="*/ 37025 w 47958"/>
                <a:gd name="connsiteY2" fmla="*/ 59319 h 68910"/>
                <a:gd name="connsiteX3" fmla="*/ -2841 w 47958"/>
                <a:gd name="connsiteY3" fmla="*/ 59319 h 68910"/>
                <a:gd name="connsiteX4" fmla="*/ -2841 w 47958"/>
                <a:gd name="connsiteY4" fmla="*/ 67864 h 68910"/>
                <a:gd name="connsiteX5" fmla="*/ 45118 w 47958"/>
                <a:gd name="connsiteY5" fmla="*/ 67864 h 68910"/>
                <a:gd name="connsiteX6" fmla="*/ 45118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046"/>
                  </a:moveTo>
                  <a:lnTo>
                    <a:pt x="37025" y="-1046"/>
                  </a:lnTo>
                  <a:lnTo>
                    <a:pt x="37025" y="59319"/>
                  </a:lnTo>
                  <a:lnTo>
                    <a:pt x="-2841" y="59319"/>
                  </a:lnTo>
                  <a:lnTo>
                    <a:pt x="-2841" y="67864"/>
                  </a:lnTo>
                  <a:lnTo>
                    <a:pt x="45118" y="67864"/>
                  </a:lnTo>
                  <a:lnTo>
                    <a:pt x="45118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38AD58F-E315-C09C-9E61-CB5CBFDF95F5}"/>
                </a:ext>
              </a:extLst>
            </p:cNvPr>
            <p:cNvSpPr/>
            <p:nvPr/>
          </p:nvSpPr>
          <p:spPr>
            <a:xfrm flipV="1">
              <a:off x="5921477" y="4874447"/>
              <a:ext cx="47959" cy="68908"/>
            </a:xfrm>
            <a:custGeom>
              <a:avLst/>
              <a:gdLst>
                <a:gd name="connsiteX0" fmla="*/ -2910 w 47959"/>
                <a:gd name="connsiteY0" fmla="*/ -1046 h 68908"/>
                <a:gd name="connsiteX1" fmla="*/ 45050 w 47959"/>
                <a:gd name="connsiteY1" fmla="*/ -1046 h 68908"/>
                <a:gd name="connsiteX2" fmla="*/ 45050 w 47959"/>
                <a:gd name="connsiteY2" fmla="*/ 67862 h 68908"/>
                <a:gd name="connsiteX3" fmla="*/ -2910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046"/>
                  </a:moveTo>
                  <a:lnTo>
                    <a:pt x="45050" y="-1046"/>
                  </a:lnTo>
                  <a:lnTo>
                    <a:pt x="45050" y="67862"/>
                  </a:lnTo>
                  <a:lnTo>
                    <a:pt x="-2910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16D5438A-4B2B-A75E-2897-495C260D1E5B}"/>
                </a:ext>
              </a:extLst>
            </p:cNvPr>
            <p:cNvSpPr/>
            <p:nvPr/>
          </p:nvSpPr>
          <p:spPr>
            <a:xfrm flipV="1">
              <a:off x="5921477" y="4874445"/>
              <a:ext cx="47958" cy="68910"/>
            </a:xfrm>
            <a:custGeom>
              <a:avLst/>
              <a:gdLst>
                <a:gd name="connsiteX0" fmla="*/ 45049 w 47958"/>
                <a:gd name="connsiteY0" fmla="*/ -1046 h 68910"/>
                <a:gd name="connsiteX1" fmla="*/ 36956 w 47958"/>
                <a:gd name="connsiteY1" fmla="*/ -1046 h 68910"/>
                <a:gd name="connsiteX2" fmla="*/ 36956 w 47958"/>
                <a:gd name="connsiteY2" fmla="*/ 59319 h 68910"/>
                <a:gd name="connsiteX3" fmla="*/ -2910 w 47958"/>
                <a:gd name="connsiteY3" fmla="*/ 59319 h 68910"/>
                <a:gd name="connsiteX4" fmla="*/ -2910 w 47958"/>
                <a:gd name="connsiteY4" fmla="*/ 67864 h 68910"/>
                <a:gd name="connsiteX5" fmla="*/ 45049 w 47958"/>
                <a:gd name="connsiteY5" fmla="*/ 67864 h 68910"/>
                <a:gd name="connsiteX6" fmla="*/ 45049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046"/>
                  </a:moveTo>
                  <a:lnTo>
                    <a:pt x="36956" y="-1046"/>
                  </a:lnTo>
                  <a:lnTo>
                    <a:pt x="36956" y="59319"/>
                  </a:lnTo>
                  <a:lnTo>
                    <a:pt x="-2910" y="59319"/>
                  </a:lnTo>
                  <a:lnTo>
                    <a:pt x="-2910" y="67864"/>
                  </a:lnTo>
                  <a:lnTo>
                    <a:pt x="45049" y="67864"/>
                  </a:lnTo>
                  <a:lnTo>
                    <a:pt x="45049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7E80F92A-CD72-3220-1809-1918ED7F9FE6}"/>
                </a:ext>
              </a:extLst>
            </p:cNvPr>
            <p:cNvSpPr/>
            <p:nvPr/>
          </p:nvSpPr>
          <p:spPr>
            <a:xfrm flipV="1">
              <a:off x="5995042" y="4874447"/>
              <a:ext cx="47959" cy="68908"/>
            </a:xfrm>
            <a:custGeom>
              <a:avLst/>
              <a:gdLst>
                <a:gd name="connsiteX0" fmla="*/ -2979 w 47959"/>
                <a:gd name="connsiteY0" fmla="*/ -1046 h 68908"/>
                <a:gd name="connsiteX1" fmla="*/ 44981 w 47959"/>
                <a:gd name="connsiteY1" fmla="*/ -1046 h 68908"/>
                <a:gd name="connsiteX2" fmla="*/ 44981 w 47959"/>
                <a:gd name="connsiteY2" fmla="*/ 67862 h 68908"/>
                <a:gd name="connsiteX3" fmla="*/ -2979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046"/>
                  </a:moveTo>
                  <a:lnTo>
                    <a:pt x="44981" y="-1046"/>
                  </a:lnTo>
                  <a:lnTo>
                    <a:pt x="44981" y="67862"/>
                  </a:lnTo>
                  <a:lnTo>
                    <a:pt x="-2979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3C26D02-D770-5B58-3E79-BB58D4DAB9B2}"/>
                </a:ext>
              </a:extLst>
            </p:cNvPr>
            <p:cNvSpPr/>
            <p:nvPr/>
          </p:nvSpPr>
          <p:spPr>
            <a:xfrm flipV="1">
              <a:off x="5995042" y="4874445"/>
              <a:ext cx="47958" cy="68910"/>
            </a:xfrm>
            <a:custGeom>
              <a:avLst/>
              <a:gdLst>
                <a:gd name="connsiteX0" fmla="*/ 44980 w 47958"/>
                <a:gd name="connsiteY0" fmla="*/ -1046 h 68910"/>
                <a:gd name="connsiteX1" fmla="*/ 36887 w 47958"/>
                <a:gd name="connsiteY1" fmla="*/ -1046 h 68910"/>
                <a:gd name="connsiteX2" fmla="*/ 36887 w 47958"/>
                <a:gd name="connsiteY2" fmla="*/ 59319 h 68910"/>
                <a:gd name="connsiteX3" fmla="*/ -2979 w 47958"/>
                <a:gd name="connsiteY3" fmla="*/ 59319 h 68910"/>
                <a:gd name="connsiteX4" fmla="*/ -2979 w 47958"/>
                <a:gd name="connsiteY4" fmla="*/ 67864 h 68910"/>
                <a:gd name="connsiteX5" fmla="*/ 44980 w 47958"/>
                <a:gd name="connsiteY5" fmla="*/ 67864 h 68910"/>
                <a:gd name="connsiteX6" fmla="*/ 4498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046"/>
                  </a:moveTo>
                  <a:lnTo>
                    <a:pt x="36887" y="-1046"/>
                  </a:lnTo>
                  <a:lnTo>
                    <a:pt x="36887" y="59319"/>
                  </a:lnTo>
                  <a:lnTo>
                    <a:pt x="-2979" y="59319"/>
                  </a:lnTo>
                  <a:lnTo>
                    <a:pt x="-2979" y="67864"/>
                  </a:lnTo>
                  <a:lnTo>
                    <a:pt x="44980" y="67864"/>
                  </a:lnTo>
                  <a:lnTo>
                    <a:pt x="4498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3BCB7A1-B1CA-76EC-BADC-90F00BECE8D2}"/>
                </a:ext>
              </a:extLst>
            </p:cNvPr>
            <p:cNvSpPr/>
            <p:nvPr/>
          </p:nvSpPr>
          <p:spPr>
            <a:xfrm flipV="1">
              <a:off x="6068607" y="4874447"/>
              <a:ext cx="47959" cy="68908"/>
            </a:xfrm>
            <a:custGeom>
              <a:avLst/>
              <a:gdLst>
                <a:gd name="connsiteX0" fmla="*/ -3048 w 47959"/>
                <a:gd name="connsiteY0" fmla="*/ -1046 h 68908"/>
                <a:gd name="connsiteX1" fmla="*/ 44912 w 47959"/>
                <a:gd name="connsiteY1" fmla="*/ -1046 h 68908"/>
                <a:gd name="connsiteX2" fmla="*/ 44912 w 47959"/>
                <a:gd name="connsiteY2" fmla="*/ 67862 h 68908"/>
                <a:gd name="connsiteX3" fmla="*/ -3048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046"/>
                  </a:moveTo>
                  <a:lnTo>
                    <a:pt x="44912" y="-1046"/>
                  </a:lnTo>
                  <a:lnTo>
                    <a:pt x="44912" y="67862"/>
                  </a:lnTo>
                  <a:lnTo>
                    <a:pt x="-3048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6388014-E258-AAEE-87DE-16AA4BC4148D}"/>
                </a:ext>
              </a:extLst>
            </p:cNvPr>
            <p:cNvSpPr/>
            <p:nvPr/>
          </p:nvSpPr>
          <p:spPr>
            <a:xfrm flipV="1">
              <a:off x="6068607" y="4874445"/>
              <a:ext cx="47958" cy="68910"/>
            </a:xfrm>
            <a:custGeom>
              <a:avLst/>
              <a:gdLst>
                <a:gd name="connsiteX0" fmla="*/ 44910 w 47958"/>
                <a:gd name="connsiteY0" fmla="*/ -1046 h 68910"/>
                <a:gd name="connsiteX1" fmla="*/ 36818 w 47958"/>
                <a:gd name="connsiteY1" fmla="*/ -1046 h 68910"/>
                <a:gd name="connsiteX2" fmla="*/ 36818 w 47958"/>
                <a:gd name="connsiteY2" fmla="*/ 59319 h 68910"/>
                <a:gd name="connsiteX3" fmla="*/ -3048 w 47958"/>
                <a:gd name="connsiteY3" fmla="*/ 59319 h 68910"/>
                <a:gd name="connsiteX4" fmla="*/ -3048 w 47958"/>
                <a:gd name="connsiteY4" fmla="*/ 67864 h 68910"/>
                <a:gd name="connsiteX5" fmla="*/ 44910 w 47958"/>
                <a:gd name="connsiteY5" fmla="*/ 67864 h 68910"/>
                <a:gd name="connsiteX6" fmla="*/ 4491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046"/>
                  </a:moveTo>
                  <a:lnTo>
                    <a:pt x="36818" y="-1046"/>
                  </a:lnTo>
                  <a:lnTo>
                    <a:pt x="36818" y="59319"/>
                  </a:lnTo>
                  <a:lnTo>
                    <a:pt x="-3048" y="59319"/>
                  </a:lnTo>
                  <a:lnTo>
                    <a:pt x="-3048" y="67864"/>
                  </a:lnTo>
                  <a:lnTo>
                    <a:pt x="44910" y="67864"/>
                  </a:lnTo>
                  <a:lnTo>
                    <a:pt x="4491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80DDF77B-DA1D-72E6-DDE4-21383711A15D}"/>
                </a:ext>
              </a:extLst>
            </p:cNvPr>
            <p:cNvSpPr/>
            <p:nvPr/>
          </p:nvSpPr>
          <p:spPr>
            <a:xfrm flipV="1">
              <a:off x="6142172" y="4874447"/>
              <a:ext cx="47956" cy="68908"/>
            </a:xfrm>
            <a:custGeom>
              <a:avLst/>
              <a:gdLst>
                <a:gd name="connsiteX0" fmla="*/ -3117 w 47956"/>
                <a:gd name="connsiteY0" fmla="*/ -1046 h 68908"/>
                <a:gd name="connsiteX1" fmla="*/ 44839 w 47956"/>
                <a:gd name="connsiteY1" fmla="*/ -1046 h 68908"/>
                <a:gd name="connsiteX2" fmla="*/ 44839 w 47956"/>
                <a:gd name="connsiteY2" fmla="*/ 67862 h 68908"/>
                <a:gd name="connsiteX3" fmla="*/ -3117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046"/>
                  </a:moveTo>
                  <a:lnTo>
                    <a:pt x="44839" y="-1046"/>
                  </a:lnTo>
                  <a:lnTo>
                    <a:pt x="44839" y="67862"/>
                  </a:lnTo>
                  <a:lnTo>
                    <a:pt x="-3117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4739EEAF-30DB-576D-0F5F-73681C785F14}"/>
                </a:ext>
              </a:extLst>
            </p:cNvPr>
            <p:cNvSpPr/>
            <p:nvPr/>
          </p:nvSpPr>
          <p:spPr>
            <a:xfrm flipV="1">
              <a:off x="6142172" y="4874445"/>
              <a:ext cx="47958" cy="68910"/>
            </a:xfrm>
            <a:custGeom>
              <a:avLst/>
              <a:gdLst>
                <a:gd name="connsiteX0" fmla="*/ 44841 w 47958"/>
                <a:gd name="connsiteY0" fmla="*/ -1046 h 68910"/>
                <a:gd name="connsiteX1" fmla="*/ 36748 w 47958"/>
                <a:gd name="connsiteY1" fmla="*/ -1046 h 68910"/>
                <a:gd name="connsiteX2" fmla="*/ 36748 w 47958"/>
                <a:gd name="connsiteY2" fmla="*/ 59319 h 68910"/>
                <a:gd name="connsiteX3" fmla="*/ -3117 w 47958"/>
                <a:gd name="connsiteY3" fmla="*/ 59319 h 68910"/>
                <a:gd name="connsiteX4" fmla="*/ -3117 w 47958"/>
                <a:gd name="connsiteY4" fmla="*/ 67864 h 68910"/>
                <a:gd name="connsiteX5" fmla="*/ 44841 w 47958"/>
                <a:gd name="connsiteY5" fmla="*/ 67864 h 68910"/>
                <a:gd name="connsiteX6" fmla="*/ 44841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046"/>
                  </a:moveTo>
                  <a:lnTo>
                    <a:pt x="36748" y="-1046"/>
                  </a:lnTo>
                  <a:lnTo>
                    <a:pt x="36748" y="59319"/>
                  </a:lnTo>
                  <a:lnTo>
                    <a:pt x="-3117" y="59319"/>
                  </a:lnTo>
                  <a:lnTo>
                    <a:pt x="-3117" y="67864"/>
                  </a:lnTo>
                  <a:lnTo>
                    <a:pt x="44841" y="67864"/>
                  </a:lnTo>
                  <a:lnTo>
                    <a:pt x="44841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F8C3659-1F93-056F-6DAA-517E093DBD44}"/>
                </a:ext>
              </a:extLst>
            </p:cNvPr>
            <p:cNvSpPr/>
            <p:nvPr/>
          </p:nvSpPr>
          <p:spPr>
            <a:xfrm flipV="1">
              <a:off x="5521271" y="4874447"/>
              <a:ext cx="47959" cy="68908"/>
            </a:xfrm>
            <a:custGeom>
              <a:avLst/>
              <a:gdLst>
                <a:gd name="connsiteX0" fmla="*/ -2534 w 47959"/>
                <a:gd name="connsiteY0" fmla="*/ -1046 h 68908"/>
                <a:gd name="connsiteX1" fmla="*/ 45426 w 47959"/>
                <a:gd name="connsiteY1" fmla="*/ -1046 h 68908"/>
                <a:gd name="connsiteX2" fmla="*/ 45426 w 47959"/>
                <a:gd name="connsiteY2" fmla="*/ 67862 h 68908"/>
                <a:gd name="connsiteX3" fmla="*/ -2534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046"/>
                  </a:moveTo>
                  <a:lnTo>
                    <a:pt x="45426" y="-1046"/>
                  </a:lnTo>
                  <a:lnTo>
                    <a:pt x="45426" y="67862"/>
                  </a:lnTo>
                  <a:lnTo>
                    <a:pt x="-2534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BB3D8B43-A1D0-F217-2D45-9ED7961933C1}"/>
                </a:ext>
              </a:extLst>
            </p:cNvPr>
            <p:cNvSpPr/>
            <p:nvPr/>
          </p:nvSpPr>
          <p:spPr>
            <a:xfrm flipV="1">
              <a:off x="5594836" y="4874447"/>
              <a:ext cx="47956" cy="68908"/>
            </a:xfrm>
            <a:custGeom>
              <a:avLst/>
              <a:gdLst>
                <a:gd name="connsiteX0" fmla="*/ -2603 w 47956"/>
                <a:gd name="connsiteY0" fmla="*/ -1046 h 68908"/>
                <a:gd name="connsiteX1" fmla="*/ 45353 w 47956"/>
                <a:gd name="connsiteY1" fmla="*/ -1046 h 68908"/>
                <a:gd name="connsiteX2" fmla="*/ 45353 w 47956"/>
                <a:gd name="connsiteY2" fmla="*/ 67862 h 68908"/>
                <a:gd name="connsiteX3" fmla="*/ -2603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046"/>
                  </a:moveTo>
                  <a:lnTo>
                    <a:pt x="45353" y="-1046"/>
                  </a:lnTo>
                  <a:lnTo>
                    <a:pt x="45353" y="67862"/>
                  </a:lnTo>
                  <a:lnTo>
                    <a:pt x="-2603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95711774-5103-8B90-8381-A1A33436461E}"/>
                </a:ext>
              </a:extLst>
            </p:cNvPr>
            <p:cNvSpPr/>
            <p:nvPr/>
          </p:nvSpPr>
          <p:spPr>
            <a:xfrm flipV="1">
              <a:off x="5668401" y="4874447"/>
              <a:ext cx="47959" cy="68908"/>
            </a:xfrm>
            <a:custGeom>
              <a:avLst/>
              <a:gdLst>
                <a:gd name="connsiteX0" fmla="*/ -2672 w 47959"/>
                <a:gd name="connsiteY0" fmla="*/ -1046 h 68908"/>
                <a:gd name="connsiteX1" fmla="*/ 45288 w 47959"/>
                <a:gd name="connsiteY1" fmla="*/ -1046 h 68908"/>
                <a:gd name="connsiteX2" fmla="*/ 45288 w 47959"/>
                <a:gd name="connsiteY2" fmla="*/ 67862 h 68908"/>
                <a:gd name="connsiteX3" fmla="*/ -2672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046"/>
                  </a:moveTo>
                  <a:lnTo>
                    <a:pt x="45288" y="-1046"/>
                  </a:lnTo>
                  <a:lnTo>
                    <a:pt x="45288" y="67862"/>
                  </a:lnTo>
                  <a:lnTo>
                    <a:pt x="-2672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FF4B269-8D75-7F0D-93BE-BBF636DB28E1}"/>
                </a:ext>
              </a:extLst>
            </p:cNvPr>
            <p:cNvSpPr/>
            <p:nvPr/>
          </p:nvSpPr>
          <p:spPr>
            <a:xfrm flipV="1">
              <a:off x="5774347" y="5025696"/>
              <a:ext cx="47956" cy="68900"/>
            </a:xfrm>
            <a:custGeom>
              <a:avLst/>
              <a:gdLst>
                <a:gd name="connsiteX0" fmla="*/ -2771 w 47956"/>
                <a:gd name="connsiteY0" fmla="*/ -860 h 68900"/>
                <a:gd name="connsiteX1" fmla="*/ 45185 w 47956"/>
                <a:gd name="connsiteY1" fmla="*/ -860 h 68900"/>
                <a:gd name="connsiteX2" fmla="*/ 45185 w 47956"/>
                <a:gd name="connsiteY2" fmla="*/ 68041 h 68900"/>
                <a:gd name="connsiteX3" fmla="*/ -2771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860"/>
                  </a:moveTo>
                  <a:lnTo>
                    <a:pt x="45185" y="-860"/>
                  </a:lnTo>
                  <a:lnTo>
                    <a:pt x="45185" y="68041"/>
                  </a:lnTo>
                  <a:lnTo>
                    <a:pt x="-277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15C5366-EFC6-D2BE-A092-ACB3F51E6D29}"/>
                </a:ext>
              </a:extLst>
            </p:cNvPr>
            <p:cNvSpPr/>
            <p:nvPr/>
          </p:nvSpPr>
          <p:spPr>
            <a:xfrm flipV="1">
              <a:off x="5774347" y="5025696"/>
              <a:ext cx="47958" cy="68900"/>
            </a:xfrm>
            <a:custGeom>
              <a:avLst/>
              <a:gdLst>
                <a:gd name="connsiteX0" fmla="*/ 45187 w 47958"/>
                <a:gd name="connsiteY0" fmla="*/ -860 h 68900"/>
                <a:gd name="connsiteX1" fmla="*/ 37094 w 47958"/>
                <a:gd name="connsiteY1" fmla="*/ -860 h 68900"/>
                <a:gd name="connsiteX2" fmla="*/ 37094 w 47958"/>
                <a:gd name="connsiteY2" fmla="*/ 59496 h 68900"/>
                <a:gd name="connsiteX3" fmla="*/ -2772 w 47958"/>
                <a:gd name="connsiteY3" fmla="*/ 59496 h 68900"/>
                <a:gd name="connsiteX4" fmla="*/ -2772 w 47958"/>
                <a:gd name="connsiteY4" fmla="*/ 68041 h 68900"/>
                <a:gd name="connsiteX5" fmla="*/ 45187 w 47958"/>
                <a:gd name="connsiteY5" fmla="*/ 68041 h 68900"/>
                <a:gd name="connsiteX6" fmla="*/ 451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87" y="-860"/>
                  </a:moveTo>
                  <a:lnTo>
                    <a:pt x="37094" y="-860"/>
                  </a:lnTo>
                  <a:lnTo>
                    <a:pt x="37094" y="59496"/>
                  </a:lnTo>
                  <a:lnTo>
                    <a:pt x="-2772" y="59496"/>
                  </a:lnTo>
                  <a:lnTo>
                    <a:pt x="-2772" y="68041"/>
                  </a:lnTo>
                  <a:lnTo>
                    <a:pt x="45187" y="68041"/>
                  </a:lnTo>
                  <a:lnTo>
                    <a:pt x="45187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D2243B5-6449-EE57-CCC7-174C26F09D57}"/>
                </a:ext>
              </a:extLst>
            </p:cNvPr>
            <p:cNvSpPr/>
            <p:nvPr/>
          </p:nvSpPr>
          <p:spPr>
            <a:xfrm flipV="1">
              <a:off x="5847912" y="5025696"/>
              <a:ext cx="47959" cy="68900"/>
            </a:xfrm>
            <a:custGeom>
              <a:avLst/>
              <a:gdLst>
                <a:gd name="connsiteX0" fmla="*/ -2841 w 47959"/>
                <a:gd name="connsiteY0" fmla="*/ -860 h 68900"/>
                <a:gd name="connsiteX1" fmla="*/ 45119 w 47959"/>
                <a:gd name="connsiteY1" fmla="*/ -860 h 68900"/>
                <a:gd name="connsiteX2" fmla="*/ 45119 w 47959"/>
                <a:gd name="connsiteY2" fmla="*/ 68041 h 68900"/>
                <a:gd name="connsiteX3" fmla="*/ -2841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860"/>
                  </a:moveTo>
                  <a:lnTo>
                    <a:pt x="45119" y="-860"/>
                  </a:lnTo>
                  <a:lnTo>
                    <a:pt x="45119" y="68041"/>
                  </a:lnTo>
                  <a:lnTo>
                    <a:pt x="-284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5233BEA-10D3-8324-ACF8-6BD52D49F16D}"/>
                </a:ext>
              </a:extLst>
            </p:cNvPr>
            <p:cNvSpPr/>
            <p:nvPr/>
          </p:nvSpPr>
          <p:spPr>
            <a:xfrm flipV="1">
              <a:off x="5847912" y="5025696"/>
              <a:ext cx="47958" cy="68900"/>
            </a:xfrm>
            <a:custGeom>
              <a:avLst/>
              <a:gdLst>
                <a:gd name="connsiteX0" fmla="*/ 45118 w 47958"/>
                <a:gd name="connsiteY0" fmla="*/ -860 h 68900"/>
                <a:gd name="connsiteX1" fmla="*/ 37025 w 47958"/>
                <a:gd name="connsiteY1" fmla="*/ -860 h 68900"/>
                <a:gd name="connsiteX2" fmla="*/ 37025 w 47958"/>
                <a:gd name="connsiteY2" fmla="*/ 59496 h 68900"/>
                <a:gd name="connsiteX3" fmla="*/ -2841 w 47958"/>
                <a:gd name="connsiteY3" fmla="*/ 59496 h 68900"/>
                <a:gd name="connsiteX4" fmla="*/ -2841 w 47958"/>
                <a:gd name="connsiteY4" fmla="*/ 68041 h 68900"/>
                <a:gd name="connsiteX5" fmla="*/ 45118 w 47958"/>
                <a:gd name="connsiteY5" fmla="*/ 68041 h 68900"/>
                <a:gd name="connsiteX6" fmla="*/ 45118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18" y="-860"/>
                  </a:moveTo>
                  <a:lnTo>
                    <a:pt x="37025" y="-860"/>
                  </a:lnTo>
                  <a:lnTo>
                    <a:pt x="37025" y="59496"/>
                  </a:lnTo>
                  <a:lnTo>
                    <a:pt x="-2841" y="59496"/>
                  </a:lnTo>
                  <a:lnTo>
                    <a:pt x="-2841" y="68041"/>
                  </a:lnTo>
                  <a:lnTo>
                    <a:pt x="45118" y="68041"/>
                  </a:lnTo>
                  <a:lnTo>
                    <a:pt x="45118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0415DF92-F783-D1BB-1FD7-AD33A0613ADA}"/>
                </a:ext>
              </a:extLst>
            </p:cNvPr>
            <p:cNvSpPr/>
            <p:nvPr/>
          </p:nvSpPr>
          <p:spPr>
            <a:xfrm flipV="1">
              <a:off x="5921477" y="5025696"/>
              <a:ext cx="47959" cy="68900"/>
            </a:xfrm>
            <a:custGeom>
              <a:avLst/>
              <a:gdLst>
                <a:gd name="connsiteX0" fmla="*/ -2910 w 47959"/>
                <a:gd name="connsiteY0" fmla="*/ -860 h 68900"/>
                <a:gd name="connsiteX1" fmla="*/ 45050 w 47959"/>
                <a:gd name="connsiteY1" fmla="*/ -860 h 68900"/>
                <a:gd name="connsiteX2" fmla="*/ 45050 w 47959"/>
                <a:gd name="connsiteY2" fmla="*/ 68041 h 68900"/>
                <a:gd name="connsiteX3" fmla="*/ -2910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860"/>
                  </a:moveTo>
                  <a:lnTo>
                    <a:pt x="45050" y="-860"/>
                  </a:lnTo>
                  <a:lnTo>
                    <a:pt x="45050" y="68041"/>
                  </a:lnTo>
                  <a:lnTo>
                    <a:pt x="-2910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33B99585-0C21-3C11-D4A3-6EEF0B4F198C}"/>
                </a:ext>
              </a:extLst>
            </p:cNvPr>
            <p:cNvSpPr/>
            <p:nvPr/>
          </p:nvSpPr>
          <p:spPr>
            <a:xfrm flipV="1">
              <a:off x="5921477" y="5025696"/>
              <a:ext cx="47958" cy="68900"/>
            </a:xfrm>
            <a:custGeom>
              <a:avLst/>
              <a:gdLst>
                <a:gd name="connsiteX0" fmla="*/ 45049 w 47958"/>
                <a:gd name="connsiteY0" fmla="*/ -860 h 68900"/>
                <a:gd name="connsiteX1" fmla="*/ 36956 w 47958"/>
                <a:gd name="connsiteY1" fmla="*/ -860 h 68900"/>
                <a:gd name="connsiteX2" fmla="*/ 36956 w 47958"/>
                <a:gd name="connsiteY2" fmla="*/ 59496 h 68900"/>
                <a:gd name="connsiteX3" fmla="*/ -2910 w 47958"/>
                <a:gd name="connsiteY3" fmla="*/ 59496 h 68900"/>
                <a:gd name="connsiteX4" fmla="*/ -2910 w 47958"/>
                <a:gd name="connsiteY4" fmla="*/ 68041 h 68900"/>
                <a:gd name="connsiteX5" fmla="*/ 45049 w 47958"/>
                <a:gd name="connsiteY5" fmla="*/ 68041 h 68900"/>
                <a:gd name="connsiteX6" fmla="*/ 45049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049" y="-860"/>
                  </a:moveTo>
                  <a:lnTo>
                    <a:pt x="36956" y="-860"/>
                  </a:lnTo>
                  <a:lnTo>
                    <a:pt x="36956" y="59496"/>
                  </a:lnTo>
                  <a:lnTo>
                    <a:pt x="-2910" y="59496"/>
                  </a:lnTo>
                  <a:lnTo>
                    <a:pt x="-2910" y="68041"/>
                  </a:lnTo>
                  <a:lnTo>
                    <a:pt x="45049" y="68041"/>
                  </a:lnTo>
                  <a:lnTo>
                    <a:pt x="45049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BF065254-A9ED-CC74-E655-362358740EAC}"/>
                </a:ext>
              </a:extLst>
            </p:cNvPr>
            <p:cNvSpPr/>
            <p:nvPr/>
          </p:nvSpPr>
          <p:spPr>
            <a:xfrm flipV="1">
              <a:off x="5995042" y="5025696"/>
              <a:ext cx="47959" cy="68900"/>
            </a:xfrm>
            <a:custGeom>
              <a:avLst/>
              <a:gdLst>
                <a:gd name="connsiteX0" fmla="*/ -2979 w 47959"/>
                <a:gd name="connsiteY0" fmla="*/ -860 h 68900"/>
                <a:gd name="connsiteX1" fmla="*/ 44981 w 47959"/>
                <a:gd name="connsiteY1" fmla="*/ -860 h 68900"/>
                <a:gd name="connsiteX2" fmla="*/ 44981 w 47959"/>
                <a:gd name="connsiteY2" fmla="*/ 68041 h 68900"/>
                <a:gd name="connsiteX3" fmla="*/ -2979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860"/>
                  </a:moveTo>
                  <a:lnTo>
                    <a:pt x="44981" y="-860"/>
                  </a:lnTo>
                  <a:lnTo>
                    <a:pt x="44981" y="68041"/>
                  </a:lnTo>
                  <a:lnTo>
                    <a:pt x="-2979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4AEC8FFC-C98B-B26B-72B5-ACB16BE6108D}"/>
                </a:ext>
              </a:extLst>
            </p:cNvPr>
            <p:cNvSpPr/>
            <p:nvPr/>
          </p:nvSpPr>
          <p:spPr>
            <a:xfrm flipV="1">
              <a:off x="5995042" y="5025696"/>
              <a:ext cx="47958" cy="68900"/>
            </a:xfrm>
            <a:custGeom>
              <a:avLst/>
              <a:gdLst>
                <a:gd name="connsiteX0" fmla="*/ 44980 w 47958"/>
                <a:gd name="connsiteY0" fmla="*/ -860 h 68900"/>
                <a:gd name="connsiteX1" fmla="*/ 36887 w 47958"/>
                <a:gd name="connsiteY1" fmla="*/ -860 h 68900"/>
                <a:gd name="connsiteX2" fmla="*/ 36887 w 47958"/>
                <a:gd name="connsiteY2" fmla="*/ 59496 h 68900"/>
                <a:gd name="connsiteX3" fmla="*/ -2979 w 47958"/>
                <a:gd name="connsiteY3" fmla="*/ 59496 h 68900"/>
                <a:gd name="connsiteX4" fmla="*/ -2979 w 47958"/>
                <a:gd name="connsiteY4" fmla="*/ 68041 h 68900"/>
                <a:gd name="connsiteX5" fmla="*/ 44980 w 47958"/>
                <a:gd name="connsiteY5" fmla="*/ 68041 h 68900"/>
                <a:gd name="connsiteX6" fmla="*/ 4498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80" y="-860"/>
                  </a:moveTo>
                  <a:lnTo>
                    <a:pt x="36887" y="-860"/>
                  </a:lnTo>
                  <a:lnTo>
                    <a:pt x="36887" y="59496"/>
                  </a:lnTo>
                  <a:lnTo>
                    <a:pt x="-2979" y="59496"/>
                  </a:lnTo>
                  <a:lnTo>
                    <a:pt x="-2979" y="68041"/>
                  </a:lnTo>
                  <a:lnTo>
                    <a:pt x="44980" y="68041"/>
                  </a:lnTo>
                  <a:lnTo>
                    <a:pt x="4498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8348D612-56F3-E093-66D8-EE0D2F215B00}"/>
                </a:ext>
              </a:extLst>
            </p:cNvPr>
            <p:cNvSpPr/>
            <p:nvPr/>
          </p:nvSpPr>
          <p:spPr>
            <a:xfrm flipV="1">
              <a:off x="6068607" y="5025696"/>
              <a:ext cx="47959" cy="68900"/>
            </a:xfrm>
            <a:custGeom>
              <a:avLst/>
              <a:gdLst>
                <a:gd name="connsiteX0" fmla="*/ -3048 w 47959"/>
                <a:gd name="connsiteY0" fmla="*/ -860 h 68900"/>
                <a:gd name="connsiteX1" fmla="*/ 44912 w 47959"/>
                <a:gd name="connsiteY1" fmla="*/ -860 h 68900"/>
                <a:gd name="connsiteX2" fmla="*/ 44912 w 47959"/>
                <a:gd name="connsiteY2" fmla="*/ 68041 h 68900"/>
                <a:gd name="connsiteX3" fmla="*/ -3048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860"/>
                  </a:moveTo>
                  <a:lnTo>
                    <a:pt x="44912" y="-860"/>
                  </a:lnTo>
                  <a:lnTo>
                    <a:pt x="44912" y="68041"/>
                  </a:lnTo>
                  <a:lnTo>
                    <a:pt x="-3048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2734E93-294D-0E3D-B67F-1A998B25BF49}"/>
                </a:ext>
              </a:extLst>
            </p:cNvPr>
            <p:cNvSpPr/>
            <p:nvPr/>
          </p:nvSpPr>
          <p:spPr>
            <a:xfrm flipV="1">
              <a:off x="6068607" y="5025696"/>
              <a:ext cx="47958" cy="68900"/>
            </a:xfrm>
            <a:custGeom>
              <a:avLst/>
              <a:gdLst>
                <a:gd name="connsiteX0" fmla="*/ 44910 w 47958"/>
                <a:gd name="connsiteY0" fmla="*/ -860 h 68900"/>
                <a:gd name="connsiteX1" fmla="*/ 36818 w 47958"/>
                <a:gd name="connsiteY1" fmla="*/ -860 h 68900"/>
                <a:gd name="connsiteX2" fmla="*/ 36818 w 47958"/>
                <a:gd name="connsiteY2" fmla="*/ 59496 h 68900"/>
                <a:gd name="connsiteX3" fmla="*/ -3048 w 47958"/>
                <a:gd name="connsiteY3" fmla="*/ 59496 h 68900"/>
                <a:gd name="connsiteX4" fmla="*/ -3048 w 47958"/>
                <a:gd name="connsiteY4" fmla="*/ 68041 h 68900"/>
                <a:gd name="connsiteX5" fmla="*/ 44910 w 47958"/>
                <a:gd name="connsiteY5" fmla="*/ 68041 h 68900"/>
                <a:gd name="connsiteX6" fmla="*/ 4491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10" y="-860"/>
                  </a:moveTo>
                  <a:lnTo>
                    <a:pt x="36818" y="-860"/>
                  </a:lnTo>
                  <a:lnTo>
                    <a:pt x="36818" y="59496"/>
                  </a:lnTo>
                  <a:lnTo>
                    <a:pt x="-3048" y="59496"/>
                  </a:lnTo>
                  <a:lnTo>
                    <a:pt x="-3048" y="68041"/>
                  </a:lnTo>
                  <a:lnTo>
                    <a:pt x="44910" y="68041"/>
                  </a:lnTo>
                  <a:lnTo>
                    <a:pt x="4491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91103EAE-D716-032D-BF80-5A8F251AD0C8}"/>
                </a:ext>
              </a:extLst>
            </p:cNvPr>
            <p:cNvSpPr/>
            <p:nvPr/>
          </p:nvSpPr>
          <p:spPr>
            <a:xfrm flipV="1">
              <a:off x="6142172" y="5025696"/>
              <a:ext cx="47956" cy="68900"/>
            </a:xfrm>
            <a:custGeom>
              <a:avLst/>
              <a:gdLst>
                <a:gd name="connsiteX0" fmla="*/ -3117 w 47956"/>
                <a:gd name="connsiteY0" fmla="*/ -860 h 68900"/>
                <a:gd name="connsiteX1" fmla="*/ 44839 w 47956"/>
                <a:gd name="connsiteY1" fmla="*/ -860 h 68900"/>
                <a:gd name="connsiteX2" fmla="*/ 44839 w 47956"/>
                <a:gd name="connsiteY2" fmla="*/ 68041 h 68900"/>
                <a:gd name="connsiteX3" fmla="*/ -3117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860"/>
                  </a:moveTo>
                  <a:lnTo>
                    <a:pt x="44839" y="-860"/>
                  </a:lnTo>
                  <a:lnTo>
                    <a:pt x="44839" y="68041"/>
                  </a:lnTo>
                  <a:lnTo>
                    <a:pt x="-3117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0390C012-4A7C-FF25-EFBB-E0DF9B32F851}"/>
                </a:ext>
              </a:extLst>
            </p:cNvPr>
            <p:cNvSpPr/>
            <p:nvPr/>
          </p:nvSpPr>
          <p:spPr>
            <a:xfrm flipV="1">
              <a:off x="6142172" y="5025696"/>
              <a:ext cx="47958" cy="68900"/>
            </a:xfrm>
            <a:custGeom>
              <a:avLst/>
              <a:gdLst>
                <a:gd name="connsiteX0" fmla="*/ 44841 w 47958"/>
                <a:gd name="connsiteY0" fmla="*/ -860 h 68900"/>
                <a:gd name="connsiteX1" fmla="*/ 36748 w 47958"/>
                <a:gd name="connsiteY1" fmla="*/ -860 h 68900"/>
                <a:gd name="connsiteX2" fmla="*/ 36748 w 47958"/>
                <a:gd name="connsiteY2" fmla="*/ 59496 h 68900"/>
                <a:gd name="connsiteX3" fmla="*/ -3117 w 47958"/>
                <a:gd name="connsiteY3" fmla="*/ 59496 h 68900"/>
                <a:gd name="connsiteX4" fmla="*/ -3117 w 47958"/>
                <a:gd name="connsiteY4" fmla="*/ 68041 h 68900"/>
                <a:gd name="connsiteX5" fmla="*/ 44841 w 47958"/>
                <a:gd name="connsiteY5" fmla="*/ 68041 h 68900"/>
                <a:gd name="connsiteX6" fmla="*/ 44841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841" y="-860"/>
                  </a:moveTo>
                  <a:lnTo>
                    <a:pt x="36748" y="-860"/>
                  </a:lnTo>
                  <a:lnTo>
                    <a:pt x="36748" y="59496"/>
                  </a:lnTo>
                  <a:lnTo>
                    <a:pt x="-3117" y="59496"/>
                  </a:lnTo>
                  <a:lnTo>
                    <a:pt x="-3117" y="68041"/>
                  </a:lnTo>
                  <a:lnTo>
                    <a:pt x="44841" y="68041"/>
                  </a:lnTo>
                  <a:lnTo>
                    <a:pt x="44841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1CC7DD6-0EA4-25CB-606E-E1F86C785D56}"/>
                </a:ext>
              </a:extLst>
            </p:cNvPr>
            <p:cNvSpPr/>
            <p:nvPr/>
          </p:nvSpPr>
          <p:spPr>
            <a:xfrm flipV="1">
              <a:off x="5521271" y="5025696"/>
              <a:ext cx="47959" cy="68900"/>
            </a:xfrm>
            <a:custGeom>
              <a:avLst/>
              <a:gdLst>
                <a:gd name="connsiteX0" fmla="*/ -2534 w 47959"/>
                <a:gd name="connsiteY0" fmla="*/ -860 h 68900"/>
                <a:gd name="connsiteX1" fmla="*/ 45426 w 47959"/>
                <a:gd name="connsiteY1" fmla="*/ -860 h 68900"/>
                <a:gd name="connsiteX2" fmla="*/ 45426 w 47959"/>
                <a:gd name="connsiteY2" fmla="*/ 68041 h 68900"/>
                <a:gd name="connsiteX3" fmla="*/ -2534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860"/>
                  </a:moveTo>
                  <a:lnTo>
                    <a:pt x="45426" y="-860"/>
                  </a:lnTo>
                  <a:lnTo>
                    <a:pt x="45426" y="68041"/>
                  </a:lnTo>
                  <a:lnTo>
                    <a:pt x="-2534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4F9B051-F933-2019-3328-5FEAC34E6E1E}"/>
                </a:ext>
              </a:extLst>
            </p:cNvPr>
            <p:cNvSpPr/>
            <p:nvPr/>
          </p:nvSpPr>
          <p:spPr>
            <a:xfrm flipV="1">
              <a:off x="5594836" y="5025696"/>
              <a:ext cx="47956" cy="68900"/>
            </a:xfrm>
            <a:custGeom>
              <a:avLst/>
              <a:gdLst>
                <a:gd name="connsiteX0" fmla="*/ -2603 w 47956"/>
                <a:gd name="connsiteY0" fmla="*/ -860 h 68900"/>
                <a:gd name="connsiteX1" fmla="*/ 45353 w 47956"/>
                <a:gd name="connsiteY1" fmla="*/ -860 h 68900"/>
                <a:gd name="connsiteX2" fmla="*/ 45353 w 47956"/>
                <a:gd name="connsiteY2" fmla="*/ 68041 h 68900"/>
                <a:gd name="connsiteX3" fmla="*/ -2603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860"/>
                  </a:moveTo>
                  <a:lnTo>
                    <a:pt x="45353" y="-860"/>
                  </a:lnTo>
                  <a:lnTo>
                    <a:pt x="45353" y="68041"/>
                  </a:lnTo>
                  <a:lnTo>
                    <a:pt x="-2603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3C131E4-35B9-6C90-A4FE-773230238417}"/>
                </a:ext>
              </a:extLst>
            </p:cNvPr>
            <p:cNvSpPr/>
            <p:nvPr/>
          </p:nvSpPr>
          <p:spPr>
            <a:xfrm flipV="1">
              <a:off x="5668401" y="5025696"/>
              <a:ext cx="47959" cy="68900"/>
            </a:xfrm>
            <a:custGeom>
              <a:avLst/>
              <a:gdLst>
                <a:gd name="connsiteX0" fmla="*/ -2672 w 47959"/>
                <a:gd name="connsiteY0" fmla="*/ -860 h 68900"/>
                <a:gd name="connsiteX1" fmla="*/ 45288 w 47959"/>
                <a:gd name="connsiteY1" fmla="*/ -860 h 68900"/>
                <a:gd name="connsiteX2" fmla="*/ 45288 w 47959"/>
                <a:gd name="connsiteY2" fmla="*/ 68041 h 68900"/>
                <a:gd name="connsiteX3" fmla="*/ -2672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860"/>
                  </a:moveTo>
                  <a:lnTo>
                    <a:pt x="45288" y="-860"/>
                  </a:lnTo>
                  <a:lnTo>
                    <a:pt x="45288" y="68041"/>
                  </a:lnTo>
                  <a:lnTo>
                    <a:pt x="-2672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70BF4B01-FF3E-CA56-3211-0DC505A23C6A}"/>
                </a:ext>
              </a:extLst>
            </p:cNvPr>
            <p:cNvSpPr/>
            <p:nvPr/>
          </p:nvSpPr>
          <p:spPr>
            <a:xfrm flipV="1">
              <a:off x="5774347" y="5124497"/>
              <a:ext cx="47956" cy="68911"/>
            </a:xfrm>
            <a:custGeom>
              <a:avLst/>
              <a:gdLst>
                <a:gd name="connsiteX0" fmla="*/ -2771 w 47956"/>
                <a:gd name="connsiteY0" fmla="*/ -739 h 68911"/>
                <a:gd name="connsiteX1" fmla="*/ 45185 w 47956"/>
                <a:gd name="connsiteY1" fmla="*/ -739 h 68911"/>
                <a:gd name="connsiteX2" fmla="*/ 45185 w 47956"/>
                <a:gd name="connsiteY2" fmla="*/ 68173 h 68911"/>
                <a:gd name="connsiteX3" fmla="*/ -2771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739"/>
                  </a:moveTo>
                  <a:lnTo>
                    <a:pt x="45185" y="-739"/>
                  </a:lnTo>
                  <a:lnTo>
                    <a:pt x="45185" y="68173"/>
                  </a:lnTo>
                  <a:lnTo>
                    <a:pt x="-277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7E8DC6A3-50D6-3EBC-AB94-DE28C1EA508C}"/>
                </a:ext>
              </a:extLst>
            </p:cNvPr>
            <p:cNvSpPr/>
            <p:nvPr/>
          </p:nvSpPr>
          <p:spPr>
            <a:xfrm flipV="1">
              <a:off x="5776449" y="5124498"/>
              <a:ext cx="45857" cy="68910"/>
            </a:xfrm>
            <a:custGeom>
              <a:avLst/>
              <a:gdLst>
                <a:gd name="connsiteX0" fmla="*/ 43085 w 45857"/>
                <a:gd name="connsiteY0" fmla="*/ -739 h 68910"/>
                <a:gd name="connsiteX1" fmla="*/ 34992 w 45857"/>
                <a:gd name="connsiteY1" fmla="*/ -739 h 68910"/>
                <a:gd name="connsiteX2" fmla="*/ 34992 w 45857"/>
                <a:gd name="connsiteY2" fmla="*/ 59627 h 68910"/>
                <a:gd name="connsiteX3" fmla="*/ -2772 w 45857"/>
                <a:gd name="connsiteY3" fmla="*/ 59627 h 68910"/>
                <a:gd name="connsiteX4" fmla="*/ -2772 w 45857"/>
                <a:gd name="connsiteY4" fmla="*/ 68171 h 68910"/>
                <a:gd name="connsiteX5" fmla="*/ 43085 w 45857"/>
                <a:gd name="connsiteY5" fmla="*/ 68171 h 68910"/>
                <a:gd name="connsiteX6" fmla="*/ 43085 w 45857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0">
                  <a:moveTo>
                    <a:pt x="43085" y="-739"/>
                  </a:moveTo>
                  <a:lnTo>
                    <a:pt x="34992" y="-739"/>
                  </a:lnTo>
                  <a:lnTo>
                    <a:pt x="34992" y="59627"/>
                  </a:lnTo>
                  <a:lnTo>
                    <a:pt x="-2772" y="59627"/>
                  </a:lnTo>
                  <a:lnTo>
                    <a:pt x="-2772" y="68171"/>
                  </a:lnTo>
                  <a:lnTo>
                    <a:pt x="43085" y="68171"/>
                  </a:lnTo>
                  <a:lnTo>
                    <a:pt x="43085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0A509000-9719-0D48-3957-4FD18452A1F5}"/>
                </a:ext>
              </a:extLst>
            </p:cNvPr>
            <p:cNvSpPr/>
            <p:nvPr/>
          </p:nvSpPr>
          <p:spPr>
            <a:xfrm flipV="1">
              <a:off x="5847912" y="5124497"/>
              <a:ext cx="47959" cy="68911"/>
            </a:xfrm>
            <a:custGeom>
              <a:avLst/>
              <a:gdLst>
                <a:gd name="connsiteX0" fmla="*/ -2841 w 47959"/>
                <a:gd name="connsiteY0" fmla="*/ -739 h 68911"/>
                <a:gd name="connsiteX1" fmla="*/ 45119 w 47959"/>
                <a:gd name="connsiteY1" fmla="*/ -739 h 68911"/>
                <a:gd name="connsiteX2" fmla="*/ 45119 w 47959"/>
                <a:gd name="connsiteY2" fmla="*/ 68173 h 68911"/>
                <a:gd name="connsiteX3" fmla="*/ -2841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739"/>
                  </a:moveTo>
                  <a:lnTo>
                    <a:pt x="45119" y="-739"/>
                  </a:lnTo>
                  <a:lnTo>
                    <a:pt x="45119" y="68173"/>
                  </a:lnTo>
                  <a:lnTo>
                    <a:pt x="-284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7141BCB-3558-544E-3452-9DB4A840FEA5}"/>
                </a:ext>
              </a:extLst>
            </p:cNvPr>
            <p:cNvSpPr/>
            <p:nvPr/>
          </p:nvSpPr>
          <p:spPr>
            <a:xfrm flipV="1">
              <a:off x="5847912" y="5124498"/>
              <a:ext cx="47958" cy="68910"/>
            </a:xfrm>
            <a:custGeom>
              <a:avLst/>
              <a:gdLst>
                <a:gd name="connsiteX0" fmla="*/ 45118 w 47958"/>
                <a:gd name="connsiteY0" fmla="*/ -739 h 68910"/>
                <a:gd name="connsiteX1" fmla="*/ 37025 w 47958"/>
                <a:gd name="connsiteY1" fmla="*/ -739 h 68910"/>
                <a:gd name="connsiteX2" fmla="*/ 37025 w 47958"/>
                <a:gd name="connsiteY2" fmla="*/ 59627 h 68910"/>
                <a:gd name="connsiteX3" fmla="*/ -2841 w 47958"/>
                <a:gd name="connsiteY3" fmla="*/ 59627 h 68910"/>
                <a:gd name="connsiteX4" fmla="*/ -2841 w 47958"/>
                <a:gd name="connsiteY4" fmla="*/ 68171 h 68910"/>
                <a:gd name="connsiteX5" fmla="*/ 45118 w 47958"/>
                <a:gd name="connsiteY5" fmla="*/ 68171 h 68910"/>
                <a:gd name="connsiteX6" fmla="*/ 45118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739"/>
                  </a:moveTo>
                  <a:lnTo>
                    <a:pt x="37025" y="-739"/>
                  </a:lnTo>
                  <a:lnTo>
                    <a:pt x="37025" y="59627"/>
                  </a:lnTo>
                  <a:lnTo>
                    <a:pt x="-2841" y="59627"/>
                  </a:lnTo>
                  <a:lnTo>
                    <a:pt x="-2841" y="68171"/>
                  </a:lnTo>
                  <a:lnTo>
                    <a:pt x="45118" y="68171"/>
                  </a:lnTo>
                  <a:lnTo>
                    <a:pt x="45118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5F8BFF33-091D-7970-F7E0-942BC0C56211}"/>
                </a:ext>
              </a:extLst>
            </p:cNvPr>
            <p:cNvSpPr/>
            <p:nvPr/>
          </p:nvSpPr>
          <p:spPr>
            <a:xfrm flipV="1">
              <a:off x="5921477" y="5124497"/>
              <a:ext cx="47959" cy="68911"/>
            </a:xfrm>
            <a:custGeom>
              <a:avLst/>
              <a:gdLst>
                <a:gd name="connsiteX0" fmla="*/ -2910 w 47959"/>
                <a:gd name="connsiteY0" fmla="*/ -739 h 68911"/>
                <a:gd name="connsiteX1" fmla="*/ 45050 w 47959"/>
                <a:gd name="connsiteY1" fmla="*/ -739 h 68911"/>
                <a:gd name="connsiteX2" fmla="*/ 45050 w 47959"/>
                <a:gd name="connsiteY2" fmla="*/ 68173 h 68911"/>
                <a:gd name="connsiteX3" fmla="*/ -2910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739"/>
                  </a:moveTo>
                  <a:lnTo>
                    <a:pt x="45050" y="-739"/>
                  </a:lnTo>
                  <a:lnTo>
                    <a:pt x="45050" y="68173"/>
                  </a:lnTo>
                  <a:lnTo>
                    <a:pt x="-2910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0BB23F0-66FA-8A2A-63B7-A83658C951D6}"/>
                </a:ext>
              </a:extLst>
            </p:cNvPr>
            <p:cNvSpPr/>
            <p:nvPr/>
          </p:nvSpPr>
          <p:spPr>
            <a:xfrm flipV="1">
              <a:off x="5921477" y="5124498"/>
              <a:ext cx="47958" cy="68910"/>
            </a:xfrm>
            <a:custGeom>
              <a:avLst/>
              <a:gdLst>
                <a:gd name="connsiteX0" fmla="*/ 45049 w 47958"/>
                <a:gd name="connsiteY0" fmla="*/ -739 h 68910"/>
                <a:gd name="connsiteX1" fmla="*/ 36956 w 47958"/>
                <a:gd name="connsiteY1" fmla="*/ -739 h 68910"/>
                <a:gd name="connsiteX2" fmla="*/ 36956 w 47958"/>
                <a:gd name="connsiteY2" fmla="*/ 59627 h 68910"/>
                <a:gd name="connsiteX3" fmla="*/ -2910 w 47958"/>
                <a:gd name="connsiteY3" fmla="*/ 59627 h 68910"/>
                <a:gd name="connsiteX4" fmla="*/ -2910 w 47958"/>
                <a:gd name="connsiteY4" fmla="*/ 68171 h 68910"/>
                <a:gd name="connsiteX5" fmla="*/ 45049 w 47958"/>
                <a:gd name="connsiteY5" fmla="*/ 68171 h 68910"/>
                <a:gd name="connsiteX6" fmla="*/ 45049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739"/>
                  </a:moveTo>
                  <a:lnTo>
                    <a:pt x="36956" y="-739"/>
                  </a:lnTo>
                  <a:lnTo>
                    <a:pt x="36956" y="59627"/>
                  </a:lnTo>
                  <a:lnTo>
                    <a:pt x="-2910" y="59627"/>
                  </a:lnTo>
                  <a:lnTo>
                    <a:pt x="-2910" y="68171"/>
                  </a:lnTo>
                  <a:lnTo>
                    <a:pt x="45049" y="68171"/>
                  </a:lnTo>
                  <a:lnTo>
                    <a:pt x="45049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95E6E4FF-814F-160C-C770-0D9C9E68EFED}"/>
                </a:ext>
              </a:extLst>
            </p:cNvPr>
            <p:cNvSpPr/>
            <p:nvPr/>
          </p:nvSpPr>
          <p:spPr>
            <a:xfrm flipV="1">
              <a:off x="5995042" y="5124497"/>
              <a:ext cx="47959" cy="68911"/>
            </a:xfrm>
            <a:custGeom>
              <a:avLst/>
              <a:gdLst>
                <a:gd name="connsiteX0" fmla="*/ -2979 w 47959"/>
                <a:gd name="connsiteY0" fmla="*/ -739 h 68911"/>
                <a:gd name="connsiteX1" fmla="*/ 44981 w 47959"/>
                <a:gd name="connsiteY1" fmla="*/ -739 h 68911"/>
                <a:gd name="connsiteX2" fmla="*/ 44981 w 47959"/>
                <a:gd name="connsiteY2" fmla="*/ 68173 h 68911"/>
                <a:gd name="connsiteX3" fmla="*/ -2979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739"/>
                  </a:moveTo>
                  <a:lnTo>
                    <a:pt x="44981" y="-739"/>
                  </a:lnTo>
                  <a:lnTo>
                    <a:pt x="44981" y="68173"/>
                  </a:lnTo>
                  <a:lnTo>
                    <a:pt x="-2979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98E94F0-BA93-3C1B-033D-27BB4734D4E7}"/>
                </a:ext>
              </a:extLst>
            </p:cNvPr>
            <p:cNvSpPr/>
            <p:nvPr/>
          </p:nvSpPr>
          <p:spPr>
            <a:xfrm flipV="1">
              <a:off x="5995042" y="5124498"/>
              <a:ext cx="47958" cy="68910"/>
            </a:xfrm>
            <a:custGeom>
              <a:avLst/>
              <a:gdLst>
                <a:gd name="connsiteX0" fmla="*/ 44980 w 47958"/>
                <a:gd name="connsiteY0" fmla="*/ -739 h 68910"/>
                <a:gd name="connsiteX1" fmla="*/ 36887 w 47958"/>
                <a:gd name="connsiteY1" fmla="*/ -739 h 68910"/>
                <a:gd name="connsiteX2" fmla="*/ 36887 w 47958"/>
                <a:gd name="connsiteY2" fmla="*/ 59627 h 68910"/>
                <a:gd name="connsiteX3" fmla="*/ -2979 w 47958"/>
                <a:gd name="connsiteY3" fmla="*/ 59627 h 68910"/>
                <a:gd name="connsiteX4" fmla="*/ -2979 w 47958"/>
                <a:gd name="connsiteY4" fmla="*/ 68171 h 68910"/>
                <a:gd name="connsiteX5" fmla="*/ 44980 w 47958"/>
                <a:gd name="connsiteY5" fmla="*/ 68171 h 68910"/>
                <a:gd name="connsiteX6" fmla="*/ 4498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739"/>
                  </a:moveTo>
                  <a:lnTo>
                    <a:pt x="36887" y="-739"/>
                  </a:lnTo>
                  <a:lnTo>
                    <a:pt x="36887" y="59627"/>
                  </a:lnTo>
                  <a:lnTo>
                    <a:pt x="-2979" y="59627"/>
                  </a:lnTo>
                  <a:lnTo>
                    <a:pt x="-2979" y="68171"/>
                  </a:lnTo>
                  <a:lnTo>
                    <a:pt x="44980" y="68171"/>
                  </a:lnTo>
                  <a:lnTo>
                    <a:pt x="4498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99D8CAE-B280-6417-3E29-2B2D2548F5B5}"/>
                </a:ext>
              </a:extLst>
            </p:cNvPr>
            <p:cNvSpPr/>
            <p:nvPr/>
          </p:nvSpPr>
          <p:spPr>
            <a:xfrm flipV="1">
              <a:off x="6068607" y="5124497"/>
              <a:ext cx="47959" cy="68911"/>
            </a:xfrm>
            <a:custGeom>
              <a:avLst/>
              <a:gdLst>
                <a:gd name="connsiteX0" fmla="*/ -3048 w 47959"/>
                <a:gd name="connsiteY0" fmla="*/ -739 h 68911"/>
                <a:gd name="connsiteX1" fmla="*/ 44912 w 47959"/>
                <a:gd name="connsiteY1" fmla="*/ -739 h 68911"/>
                <a:gd name="connsiteX2" fmla="*/ 44912 w 47959"/>
                <a:gd name="connsiteY2" fmla="*/ 68173 h 68911"/>
                <a:gd name="connsiteX3" fmla="*/ -3048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739"/>
                  </a:moveTo>
                  <a:lnTo>
                    <a:pt x="44912" y="-739"/>
                  </a:lnTo>
                  <a:lnTo>
                    <a:pt x="44912" y="68173"/>
                  </a:lnTo>
                  <a:lnTo>
                    <a:pt x="-3048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77533C9-FE36-4F78-7AF7-4C6E1A89100C}"/>
                </a:ext>
              </a:extLst>
            </p:cNvPr>
            <p:cNvSpPr/>
            <p:nvPr/>
          </p:nvSpPr>
          <p:spPr>
            <a:xfrm flipV="1">
              <a:off x="6068607" y="5124498"/>
              <a:ext cx="47958" cy="68910"/>
            </a:xfrm>
            <a:custGeom>
              <a:avLst/>
              <a:gdLst>
                <a:gd name="connsiteX0" fmla="*/ 44910 w 47958"/>
                <a:gd name="connsiteY0" fmla="*/ -739 h 68910"/>
                <a:gd name="connsiteX1" fmla="*/ 36818 w 47958"/>
                <a:gd name="connsiteY1" fmla="*/ -739 h 68910"/>
                <a:gd name="connsiteX2" fmla="*/ 36818 w 47958"/>
                <a:gd name="connsiteY2" fmla="*/ 59627 h 68910"/>
                <a:gd name="connsiteX3" fmla="*/ -3048 w 47958"/>
                <a:gd name="connsiteY3" fmla="*/ 59627 h 68910"/>
                <a:gd name="connsiteX4" fmla="*/ -3048 w 47958"/>
                <a:gd name="connsiteY4" fmla="*/ 68171 h 68910"/>
                <a:gd name="connsiteX5" fmla="*/ 44910 w 47958"/>
                <a:gd name="connsiteY5" fmla="*/ 68171 h 68910"/>
                <a:gd name="connsiteX6" fmla="*/ 4491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739"/>
                  </a:moveTo>
                  <a:lnTo>
                    <a:pt x="36818" y="-739"/>
                  </a:lnTo>
                  <a:lnTo>
                    <a:pt x="36818" y="59627"/>
                  </a:lnTo>
                  <a:lnTo>
                    <a:pt x="-3048" y="59627"/>
                  </a:lnTo>
                  <a:lnTo>
                    <a:pt x="-3048" y="68171"/>
                  </a:lnTo>
                  <a:lnTo>
                    <a:pt x="44910" y="68171"/>
                  </a:lnTo>
                  <a:lnTo>
                    <a:pt x="4491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C1428945-1327-0520-00A0-5F4BEE05DBBF}"/>
                </a:ext>
              </a:extLst>
            </p:cNvPr>
            <p:cNvSpPr/>
            <p:nvPr/>
          </p:nvSpPr>
          <p:spPr>
            <a:xfrm flipV="1">
              <a:off x="6142172" y="5124497"/>
              <a:ext cx="47956" cy="68911"/>
            </a:xfrm>
            <a:custGeom>
              <a:avLst/>
              <a:gdLst>
                <a:gd name="connsiteX0" fmla="*/ -3117 w 47956"/>
                <a:gd name="connsiteY0" fmla="*/ -739 h 68911"/>
                <a:gd name="connsiteX1" fmla="*/ 44839 w 47956"/>
                <a:gd name="connsiteY1" fmla="*/ -739 h 68911"/>
                <a:gd name="connsiteX2" fmla="*/ 44839 w 47956"/>
                <a:gd name="connsiteY2" fmla="*/ 68173 h 68911"/>
                <a:gd name="connsiteX3" fmla="*/ -3117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739"/>
                  </a:moveTo>
                  <a:lnTo>
                    <a:pt x="44839" y="-739"/>
                  </a:lnTo>
                  <a:lnTo>
                    <a:pt x="44839" y="68173"/>
                  </a:lnTo>
                  <a:lnTo>
                    <a:pt x="-3117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79ED153-1BF3-9FE4-E14B-A586875B72B0}"/>
                </a:ext>
              </a:extLst>
            </p:cNvPr>
            <p:cNvSpPr/>
            <p:nvPr/>
          </p:nvSpPr>
          <p:spPr>
            <a:xfrm flipV="1">
              <a:off x="6142172" y="5124498"/>
              <a:ext cx="47958" cy="68910"/>
            </a:xfrm>
            <a:custGeom>
              <a:avLst/>
              <a:gdLst>
                <a:gd name="connsiteX0" fmla="*/ 44841 w 47958"/>
                <a:gd name="connsiteY0" fmla="*/ -739 h 68910"/>
                <a:gd name="connsiteX1" fmla="*/ 36748 w 47958"/>
                <a:gd name="connsiteY1" fmla="*/ -739 h 68910"/>
                <a:gd name="connsiteX2" fmla="*/ 36748 w 47958"/>
                <a:gd name="connsiteY2" fmla="*/ 59627 h 68910"/>
                <a:gd name="connsiteX3" fmla="*/ -3117 w 47958"/>
                <a:gd name="connsiteY3" fmla="*/ 59627 h 68910"/>
                <a:gd name="connsiteX4" fmla="*/ -3117 w 47958"/>
                <a:gd name="connsiteY4" fmla="*/ 68171 h 68910"/>
                <a:gd name="connsiteX5" fmla="*/ 44841 w 47958"/>
                <a:gd name="connsiteY5" fmla="*/ 68171 h 68910"/>
                <a:gd name="connsiteX6" fmla="*/ 44841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739"/>
                  </a:moveTo>
                  <a:lnTo>
                    <a:pt x="36748" y="-739"/>
                  </a:lnTo>
                  <a:lnTo>
                    <a:pt x="36748" y="59627"/>
                  </a:lnTo>
                  <a:lnTo>
                    <a:pt x="-3117" y="59627"/>
                  </a:lnTo>
                  <a:lnTo>
                    <a:pt x="-3117" y="68171"/>
                  </a:lnTo>
                  <a:lnTo>
                    <a:pt x="44841" y="68171"/>
                  </a:lnTo>
                  <a:lnTo>
                    <a:pt x="44841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324F1A3-BBD4-7E06-52C5-1933702D29DA}"/>
                </a:ext>
              </a:extLst>
            </p:cNvPr>
            <p:cNvSpPr/>
            <p:nvPr/>
          </p:nvSpPr>
          <p:spPr>
            <a:xfrm flipV="1">
              <a:off x="5521271" y="5124497"/>
              <a:ext cx="47959" cy="68911"/>
            </a:xfrm>
            <a:custGeom>
              <a:avLst/>
              <a:gdLst>
                <a:gd name="connsiteX0" fmla="*/ -2534 w 47959"/>
                <a:gd name="connsiteY0" fmla="*/ -739 h 68911"/>
                <a:gd name="connsiteX1" fmla="*/ 45426 w 47959"/>
                <a:gd name="connsiteY1" fmla="*/ -739 h 68911"/>
                <a:gd name="connsiteX2" fmla="*/ 45426 w 47959"/>
                <a:gd name="connsiteY2" fmla="*/ 68173 h 68911"/>
                <a:gd name="connsiteX3" fmla="*/ -2534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739"/>
                  </a:moveTo>
                  <a:lnTo>
                    <a:pt x="45426" y="-739"/>
                  </a:lnTo>
                  <a:lnTo>
                    <a:pt x="45426" y="68173"/>
                  </a:lnTo>
                  <a:lnTo>
                    <a:pt x="-2534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F5BE7260-F08F-121E-F942-DDEB2EEAE6F1}"/>
                </a:ext>
              </a:extLst>
            </p:cNvPr>
            <p:cNvSpPr/>
            <p:nvPr/>
          </p:nvSpPr>
          <p:spPr>
            <a:xfrm flipV="1">
              <a:off x="5594836" y="5124497"/>
              <a:ext cx="47956" cy="68911"/>
            </a:xfrm>
            <a:custGeom>
              <a:avLst/>
              <a:gdLst>
                <a:gd name="connsiteX0" fmla="*/ -2603 w 47956"/>
                <a:gd name="connsiteY0" fmla="*/ -739 h 68911"/>
                <a:gd name="connsiteX1" fmla="*/ 45353 w 47956"/>
                <a:gd name="connsiteY1" fmla="*/ -739 h 68911"/>
                <a:gd name="connsiteX2" fmla="*/ 45353 w 47956"/>
                <a:gd name="connsiteY2" fmla="*/ 68173 h 68911"/>
                <a:gd name="connsiteX3" fmla="*/ -2603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739"/>
                  </a:moveTo>
                  <a:lnTo>
                    <a:pt x="45353" y="-739"/>
                  </a:lnTo>
                  <a:lnTo>
                    <a:pt x="45353" y="68173"/>
                  </a:lnTo>
                  <a:lnTo>
                    <a:pt x="-2603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78DCFE60-DD03-A885-725B-1D43DDF6A950}"/>
                </a:ext>
              </a:extLst>
            </p:cNvPr>
            <p:cNvSpPr/>
            <p:nvPr/>
          </p:nvSpPr>
          <p:spPr>
            <a:xfrm flipV="1">
              <a:off x="5668401" y="5124497"/>
              <a:ext cx="47959" cy="68911"/>
            </a:xfrm>
            <a:custGeom>
              <a:avLst/>
              <a:gdLst>
                <a:gd name="connsiteX0" fmla="*/ -2672 w 47959"/>
                <a:gd name="connsiteY0" fmla="*/ -739 h 68911"/>
                <a:gd name="connsiteX1" fmla="*/ 45288 w 47959"/>
                <a:gd name="connsiteY1" fmla="*/ -739 h 68911"/>
                <a:gd name="connsiteX2" fmla="*/ 45288 w 47959"/>
                <a:gd name="connsiteY2" fmla="*/ 68173 h 68911"/>
                <a:gd name="connsiteX3" fmla="*/ -2672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739"/>
                  </a:moveTo>
                  <a:lnTo>
                    <a:pt x="45288" y="-739"/>
                  </a:lnTo>
                  <a:lnTo>
                    <a:pt x="45288" y="68173"/>
                  </a:lnTo>
                  <a:lnTo>
                    <a:pt x="-2672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953A2449-EF44-640B-414F-32A347EEC638}"/>
                </a:ext>
              </a:extLst>
            </p:cNvPr>
            <p:cNvSpPr/>
            <p:nvPr/>
          </p:nvSpPr>
          <p:spPr>
            <a:xfrm flipV="1">
              <a:off x="5774347" y="5223301"/>
              <a:ext cx="47956" cy="68900"/>
            </a:xfrm>
            <a:custGeom>
              <a:avLst/>
              <a:gdLst>
                <a:gd name="connsiteX0" fmla="*/ -2771 w 47956"/>
                <a:gd name="connsiteY0" fmla="*/ -617 h 68900"/>
                <a:gd name="connsiteX1" fmla="*/ 45185 w 47956"/>
                <a:gd name="connsiteY1" fmla="*/ -617 h 68900"/>
                <a:gd name="connsiteX2" fmla="*/ 45185 w 47956"/>
                <a:gd name="connsiteY2" fmla="*/ 68284 h 68900"/>
                <a:gd name="connsiteX3" fmla="*/ -2771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617"/>
                  </a:moveTo>
                  <a:lnTo>
                    <a:pt x="45185" y="-617"/>
                  </a:lnTo>
                  <a:lnTo>
                    <a:pt x="45185" y="68284"/>
                  </a:lnTo>
                  <a:lnTo>
                    <a:pt x="-277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B9B5F032-F0FB-80C2-3591-6EFF4515F0B6}"/>
                </a:ext>
              </a:extLst>
            </p:cNvPr>
            <p:cNvSpPr/>
            <p:nvPr/>
          </p:nvSpPr>
          <p:spPr>
            <a:xfrm flipV="1">
              <a:off x="5776449" y="5223301"/>
              <a:ext cx="45857" cy="68900"/>
            </a:xfrm>
            <a:custGeom>
              <a:avLst/>
              <a:gdLst>
                <a:gd name="connsiteX0" fmla="*/ 43085 w 45857"/>
                <a:gd name="connsiteY0" fmla="*/ -617 h 68900"/>
                <a:gd name="connsiteX1" fmla="*/ 34992 w 45857"/>
                <a:gd name="connsiteY1" fmla="*/ -617 h 68900"/>
                <a:gd name="connsiteX2" fmla="*/ 34992 w 45857"/>
                <a:gd name="connsiteY2" fmla="*/ 59739 h 68900"/>
                <a:gd name="connsiteX3" fmla="*/ -2772 w 45857"/>
                <a:gd name="connsiteY3" fmla="*/ 59739 h 68900"/>
                <a:gd name="connsiteX4" fmla="*/ -2772 w 45857"/>
                <a:gd name="connsiteY4" fmla="*/ 68284 h 68900"/>
                <a:gd name="connsiteX5" fmla="*/ 43085 w 45857"/>
                <a:gd name="connsiteY5" fmla="*/ 68284 h 68900"/>
                <a:gd name="connsiteX6" fmla="*/ 43085 w 45857"/>
                <a:gd name="connsiteY6" fmla="*/ -617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0">
                  <a:moveTo>
                    <a:pt x="43085" y="-617"/>
                  </a:moveTo>
                  <a:lnTo>
                    <a:pt x="34992" y="-617"/>
                  </a:lnTo>
                  <a:lnTo>
                    <a:pt x="34992" y="59739"/>
                  </a:lnTo>
                  <a:lnTo>
                    <a:pt x="-2772" y="59739"/>
                  </a:lnTo>
                  <a:lnTo>
                    <a:pt x="-2772" y="68284"/>
                  </a:lnTo>
                  <a:lnTo>
                    <a:pt x="43085" y="68284"/>
                  </a:lnTo>
                  <a:lnTo>
                    <a:pt x="43085" y="-6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BA1EE203-099E-38C1-2FEB-13B4D2DD8839}"/>
                </a:ext>
              </a:extLst>
            </p:cNvPr>
            <p:cNvSpPr/>
            <p:nvPr/>
          </p:nvSpPr>
          <p:spPr>
            <a:xfrm flipV="1">
              <a:off x="5847912" y="5223301"/>
              <a:ext cx="47959" cy="68900"/>
            </a:xfrm>
            <a:custGeom>
              <a:avLst/>
              <a:gdLst>
                <a:gd name="connsiteX0" fmla="*/ -2841 w 47959"/>
                <a:gd name="connsiteY0" fmla="*/ -617 h 68900"/>
                <a:gd name="connsiteX1" fmla="*/ 45119 w 47959"/>
                <a:gd name="connsiteY1" fmla="*/ -617 h 68900"/>
                <a:gd name="connsiteX2" fmla="*/ 45119 w 47959"/>
                <a:gd name="connsiteY2" fmla="*/ 68284 h 68900"/>
                <a:gd name="connsiteX3" fmla="*/ -2841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617"/>
                  </a:moveTo>
                  <a:lnTo>
                    <a:pt x="45119" y="-617"/>
                  </a:lnTo>
                  <a:lnTo>
                    <a:pt x="45119" y="68284"/>
                  </a:lnTo>
                  <a:lnTo>
                    <a:pt x="-284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5143044-4EFB-B83D-2100-2F415753AF15}"/>
                </a:ext>
              </a:extLst>
            </p:cNvPr>
            <p:cNvSpPr/>
            <p:nvPr/>
          </p:nvSpPr>
          <p:spPr>
            <a:xfrm flipV="1">
              <a:off x="5847912" y="5223301"/>
              <a:ext cx="47958" cy="13549"/>
            </a:xfrm>
            <a:custGeom>
              <a:avLst/>
              <a:gdLst>
                <a:gd name="connsiteX0" fmla="*/ 45118 w 47958"/>
                <a:gd name="connsiteY0" fmla="*/ -651 h 13549"/>
                <a:gd name="connsiteX1" fmla="*/ 37025 w 47958"/>
                <a:gd name="connsiteY1" fmla="*/ -651 h 13549"/>
                <a:gd name="connsiteX2" fmla="*/ 37025 w 47958"/>
                <a:gd name="connsiteY2" fmla="*/ 4354 h 13549"/>
                <a:gd name="connsiteX3" fmla="*/ -2841 w 47958"/>
                <a:gd name="connsiteY3" fmla="*/ 4354 h 13549"/>
                <a:gd name="connsiteX4" fmla="*/ -2841 w 47958"/>
                <a:gd name="connsiteY4" fmla="*/ 12899 h 13549"/>
                <a:gd name="connsiteX5" fmla="*/ 45118 w 47958"/>
                <a:gd name="connsiteY5" fmla="*/ 12899 h 13549"/>
                <a:gd name="connsiteX6" fmla="*/ 45118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118" y="-651"/>
                  </a:moveTo>
                  <a:lnTo>
                    <a:pt x="37025" y="-651"/>
                  </a:lnTo>
                  <a:lnTo>
                    <a:pt x="37025" y="4354"/>
                  </a:lnTo>
                  <a:lnTo>
                    <a:pt x="-2841" y="4354"/>
                  </a:lnTo>
                  <a:lnTo>
                    <a:pt x="-2841" y="12899"/>
                  </a:lnTo>
                  <a:lnTo>
                    <a:pt x="45118" y="12899"/>
                  </a:lnTo>
                  <a:lnTo>
                    <a:pt x="45118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EDFE5ECE-50D6-5F9D-8F02-66DE073A0A58}"/>
                </a:ext>
              </a:extLst>
            </p:cNvPr>
            <p:cNvSpPr/>
            <p:nvPr/>
          </p:nvSpPr>
          <p:spPr>
            <a:xfrm flipV="1">
              <a:off x="5921477" y="5223301"/>
              <a:ext cx="47959" cy="68900"/>
            </a:xfrm>
            <a:custGeom>
              <a:avLst/>
              <a:gdLst>
                <a:gd name="connsiteX0" fmla="*/ -2910 w 47959"/>
                <a:gd name="connsiteY0" fmla="*/ -617 h 68900"/>
                <a:gd name="connsiteX1" fmla="*/ 45050 w 47959"/>
                <a:gd name="connsiteY1" fmla="*/ -617 h 68900"/>
                <a:gd name="connsiteX2" fmla="*/ 45050 w 47959"/>
                <a:gd name="connsiteY2" fmla="*/ 68284 h 68900"/>
                <a:gd name="connsiteX3" fmla="*/ -2910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617"/>
                  </a:moveTo>
                  <a:lnTo>
                    <a:pt x="45050" y="-617"/>
                  </a:lnTo>
                  <a:lnTo>
                    <a:pt x="45050" y="68284"/>
                  </a:lnTo>
                  <a:lnTo>
                    <a:pt x="-2910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A750ECA2-BBE5-F087-016E-BD366C69E80C}"/>
                </a:ext>
              </a:extLst>
            </p:cNvPr>
            <p:cNvSpPr/>
            <p:nvPr/>
          </p:nvSpPr>
          <p:spPr>
            <a:xfrm flipV="1">
              <a:off x="5921477" y="5223301"/>
              <a:ext cx="47958" cy="13549"/>
            </a:xfrm>
            <a:custGeom>
              <a:avLst/>
              <a:gdLst>
                <a:gd name="connsiteX0" fmla="*/ 45049 w 47958"/>
                <a:gd name="connsiteY0" fmla="*/ -651 h 13549"/>
                <a:gd name="connsiteX1" fmla="*/ 36956 w 47958"/>
                <a:gd name="connsiteY1" fmla="*/ -651 h 13549"/>
                <a:gd name="connsiteX2" fmla="*/ 36956 w 47958"/>
                <a:gd name="connsiteY2" fmla="*/ 4354 h 13549"/>
                <a:gd name="connsiteX3" fmla="*/ -2910 w 47958"/>
                <a:gd name="connsiteY3" fmla="*/ 4354 h 13549"/>
                <a:gd name="connsiteX4" fmla="*/ -2910 w 47958"/>
                <a:gd name="connsiteY4" fmla="*/ 12899 h 13549"/>
                <a:gd name="connsiteX5" fmla="*/ 45049 w 47958"/>
                <a:gd name="connsiteY5" fmla="*/ 12899 h 13549"/>
                <a:gd name="connsiteX6" fmla="*/ 45049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049" y="-651"/>
                  </a:moveTo>
                  <a:lnTo>
                    <a:pt x="36956" y="-651"/>
                  </a:lnTo>
                  <a:lnTo>
                    <a:pt x="36956" y="4354"/>
                  </a:lnTo>
                  <a:lnTo>
                    <a:pt x="-2910" y="4354"/>
                  </a:lnTo>
                  <a:lnTo>
                    <a:pt x="-2910" y="12899"/>
                  </a:lnTo>
                  <a:lnTo>
                    <a:pt x="45049" y="12899"/>
                  </a:lnTo>
                  <a:lnTo>
                    <a:pt x="45049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E4B4DBEF-0220-28CD-AA20-93548CDFA35F}"/>
                </a:ext>
              </a:extLst>
            </p:cNvPr>
            <p:cNvSpPr/>
            <p:nvPr/>
          </p:nvSpPr>
          <p:spPr>
            <a:xfrm flipV="1">
              <a:off x="5995042" y="5223301"/>
              <a:ext cx="47959" cy="68900"/>
            </a:xfrm>
            <a:custGeom>
              <a:avLst/>
              <a:gdLst>
                <a:gd name="connsiteX0" fmla="*/ -2979 w 47959"/>
                <a:gd name="connsiteY0" fmla="*/ -617 h 68900"/>
                <a:gd name="connsiteX1" fmla="*/ 44981 w 47959"/>
                <a:gd name="connsiteY1" fmla="*/ -617 h 68900"/>
                <a:gd name="connsiteX2" fmla="*/ 44981 w 47959"/>
                <a:gd name="connsiteY2" fmla="*/ 68284 h 68900"/>
                <a:gd name="connsiteX3" fmla="*/ -2979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617"/>
                  </a:moveTo>
                  <a:lnTo>
                    <a:pt x="44981" y="-617"/>
                  </a:lnTo>
                  <a:lnTo>
                    <a:pt x="44981" y="68284"/>
                  </a:lnTo>
                  <a:lnTo>
                    <a:pt x="-2979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03FF0EA2-A7A3-8D49-6549-08C340536C5E}"/>
                </a:ext>
              </a:extLst>
            </p:cNvPr>
            <p:cNvSpPr/>
            <p:nvPr/>
          </p:nvSpPr>
          <p:spPr>
            <a:xfrm flipV="1">
              <a:off x="5995042" y="5223301"/>
              <a:ext cx="47958" cy="13549"/>
            </a:xfrm>
            <a:custGeom>
              <a:avLst/>
              <a:gdLst>
                <a:gd name="connsiteX0" fmla="*/ 44980 w 47958"/>
                <a:gd name="connsiteY0" fmla="*/ -651 h 13549"/>
                <a:gd name="connsiteX1" fmla="*/ 36887 w 47958"/>
                <a:gd name="connsiteY1" fmla="*/ -651 h 13549"/>
                <a:gd name="connsiteX2" fmla="*/ 36887 w 47958"/>
                <a:gd name="connsiteY2" fmla="*/ 4354 h 13549"/>
                <a:gd name="connsiteX3" fmla="*/ -2979 w 47958"/>
                <a:gd name="connsiteY3" fmla="*/ 4354 h 13549"/>
                <a:gd name="connsiteX4" fmla="*/ -2979 w 47958"/>
                <a:gd name="connsiteY4" fmla="*/ 12899 h 13549"/>
                <a:gd name="connsiteX5" fmla="*/ 44980 w 47958"/>
                <a:gd name="connsiteY5" fmla="*/ 12899 h 13549"/>
                <a:gd name="connsiteX6" fmla="*/ 4498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80" y="-651"/>
                  </a:moveTo>
                  <a:lnTo>
                    <a:pt x="36887" y="-651"/>
                  </a:lnTo>
                  <a:lnTo>
                    <a:pt x="36887" y="4354"/>
                  </a:lnTo>
                  <a:lnTo>
                    <a:pt x="-2979" y="4354"/>
                  </a:lnTo>
                  <a:lnTo>
                    <a:pt x="-2979" y="12899"/>
                  </a:lnTo>
                  <a:lnTo>
                    <a:pt x="44980" y="12899"/>
                  </a:lnTo>
                  <a:lnTo>
                    <a:pt x="4498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A953940C-5873-5927-4A16-4E0BD41E9C85}"/>
                </a:ext>
              </a:extLst>
            </p:cNvPr>
            <p:cNvSpPr/>
            <p:nvPr/>
          </p:nvSpPr>
          <p:spPr>
            <a:xfrm flipV="1">
              <a:off x="6068607" y="5223301"/>
              <a:ext cx="47959" cy="68900"/>
            </a:xfrm>
            <a:custGeom>
              <a:avLst/>
              <a:gdLst>
                <a:gd name="connsiteX0" fmla="*/ -3048 w 47959"/>
                <a:gd name="connsiteY0" fmla="*/ -617 h 68900"/>
                <a:gd name="connsiteX1" fmla="*/ 44912 w 47959"/>
                <a:gd name="connsiteY1" fmla="*/ -617 h 68900"/>
                <a:gd name="connsiteX2" fmla="*/ 44912 w 47959"/>
                <a:gd name="connsiteY2" fmla="*/ 68284 h 68900"/>
                <a:gd name="connsiteX3" fmla="*/ -3048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617"/>
                  </a:moveTo>
                  <a:lnTo>
                    <a:pt x="44912" y="-617"/>
                  </a:lnTo>
                  <a:lnTo>
                    <a:pt x="44912" y="68284"/>
                  </a:lnTo>
                  <a:lnTo>
                    <a:pt x="-3048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41615CB-4DEB-F2A3-C9E0-C63CA09E5CB0}"/>
                </a:ext>
              </a:extLst>
            </p:cNvPr>
            <p:cNvSpPr/>
            <p:nvPr/>
          </p:nvSpPr>
          <p:spPr>
            <a:xfrm flipV="1">
              <a:off x="6068607" y="5223301"/>
              <a:ext cx="47958" cy="13549"/>
            </a:xfrm>
            <a:custGeom>
              <a:avLst/>
              <a:gdLst>
                <a:gd name="connsiteX0" fmla="*/ 44910 w 47958"/>
                <a:gd name="connsiteY0" fmla="*/ -651 h 13549"/>
                <a:gd name="connsiteX1" fmla="*/ 36818 w 47958"/>
                <a:gd name="connsiteY1" fmla="*/ -651 h 13549"/>
                <a:gd name="connsiteX2" fmla="*/ 36818 w 47958"/>
                <a:gd name="connsiteY2" fmla="*/ 4354 h 13549"/>
                <a:gd name="connsiteX3" fmla="*/ -3048 w 47958"/>
                <a:gd name="connsiteY3" fmla="*/ 4354 h 13549"/>
                <a:gd name="connsiteX4" fmla="*/ -3048 w 47958"/>
                <a:gd name="connsiteY4" fmla="*/ 12899 h 13549"/>
                <a:gd name="connsiteX5" fmla="*/ 44910 w 47958"/>
                <a:gd name="connsiteY5" fmla="*/ 12899 h 13549"/>
                <a:gd name="connsiteX6" fmla="*/ 4491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10" y="-651"/>
                  </a:moveTo>
                  <a:lnTo>
                    <a:pt x="36818" y="-651"/>
                  </a:lnTo>
                  <a:lnTo>
                    <a:pt x="36818" y="4354"/>
                  </a:lnTo>
                  <a:lnTo>
                    <a:pt x="-3048" y="4354"/>
                  </a:lnTo>
                  <a:lnTo>
                    <a:pt x="-3048" y="12899"/>
                  </a:lnTo>
                  <a:lnTo>
                    <a:pt x="44910" y="12899"/>
                  </a:lnTo>
                  <a:lnTo>
                    <a:pt x="4491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44BAED62-4D48-6D81-D32F-2B3CB513E1FD}"/>
                </a:ext>
              </a:extLst>
            </p:cNvPr>
            <p:cNvSpPr/>
            <p:nvPr/>
          </p:nvSpPr>
          <p:spPr>
            <a:xfrm flipV="1">
              <a:off x="6142172" y="5223301"/>
              <a:ext cx="47956" cy="68900"/>
            </a:xfrm>
            <a:custGeom>
              <a:avLst/>
              <a:gdLst>
                <a:gd name="connsiteX0" fmla="*/ -3117 w 47956"/>
                <a:gd name="connsiteY0" fmla="*/ -617 h 68900"/>
                <a:gd name="connsiteX1" fmla="*/ 44839 w 47956"/>
                <a:gd name="connsiteY1" fmla="*/ -617 h 68900"/>
                <a:gd name="connsiteX2" fmla="*/ 44839 w 47956"/>
                <a:gd name="connsiteY2" fmla="*/ 68284 h 68900"/>
                <a:gd name="connsiteX3" fmla="*/ -3117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617"/>
                  </a:moveTo>
                  <a:lnTo>
                    <a:pt x="44839" y="-617"/>
                  </a:lnTo>
                  <a:lnTo>
                    <a:pt x="44839" y="68284"/>
                  </a:lnTo>
                  <a:lnTo>
                    <a:pt x="-3117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2F141CB6-B843-19E9-7D51-634DB30A605B}"/>
                </a:ext>
              </a:extLst>
            </p:cNvPr>
            <p:cNvSpPr/>
            <p:nvPr/>
          </p:nvSpPr>
          <p:spPr>
            <a:xfrm flipV="1">
              <a:off x="6142172" y="5223301"/>
              <a:ext cx="47958" cy="13549"/>
            </a:xfrm>
            <a:custGeom>
              <a:avLst/>
              <a:gdLst>
                <a:gd name="connsiteX0" fmla="*/ 44841 w 47958"/>
                <a:gd name="connsiteY0" fmla="*/ -651 h 13549"/>
                <a:gd name="connsiteX1" fmla="*/ 36748 w 47958"/>
                <a:gd name="connsiteY1" fmla="*/ -651 h 13549"/>
                <a:gd name="connsiteX2" fmla="*/ 36748 w 47958"/>
                <a:gd name="connsiteY2" fmla="*/ 4354 h 13549"/>
                <a:gd name="connsiteX3" fmla="*/ -3117 w 47958"/>
                <a:gd name="connsiteY3" fmla="*/ 4354 h 13549"/>
                <a:gd name="connsiteX4" fmla="*/ -3117 w 47958"/>
                <a:gd name="connsiteY4" fmla="*/ 12899 h 13549"/>
                <a:gd name="connsiteX5" fmla="*/ 44841 w 47958"/>
                <a:gd name="connsiteY5" fmla="*/ 12899 h 13549"/>
                <a:gd name="connsiteX6" fmla="*/ 44841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841" y="-651"/>
                  </a:moveTo>
                  <a:lnTo>
                    <a:pt x="36748" y="-651"/>
                  </a:lnTo>
                  <a:lnTo>
                    <a:pt x="36748" y="4354"/>
                  </a:lnTo>
                  <a:lnTo>
                    <a:pt x="-3117" y="4354"/>
                  </a:lnTo>
                  <a:lnTo>
                    <a:pt x="-3117" y="12899"/>
                  </a:lnTo>
                  <a:lnTo>
                    <a:pt x="44841" y="12899"/>
                  </a:lnTo>
                  <a:lnTo>
                    <a:pt x="44841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3CDCDB5C-3C57-723F-6A8D-A8F04CBF71F5}"/>
                </a:ext>
              </a:extLst>
            </p:cNvPr>
            <p:cNvSpPr/>
            <p:nvPr/>
          </p:nvSpPr>
          <p:spPr>
            <a:xfrm flipV="1">
              <a:off x="5521271" y="5223301"/>
              <a:ext cx="47959" cy="68900"/>
            </a:xfrm>
            <a:custGeom>
              <a:avLst/>
              <a:gdLst>
                <a:gd name="connsiteX0" fmla="*/ -2534 w 47959"/>
                <a:gd name="connsiteY0" fmla="*/ -617 h 68900"/>
                <a:gd name="connsiteX1" fmla="*/ 45426 w 47959"/>
                <a:gd name="connsiteY1" fmla="*/ -617 h 68900"/>
                <a:gd name="connsiteX2" fmla="*/ 45426 w 47959"/>
                <a:gd name="connsiteY2" fmla="*/ 68284 h 68900"/>
                <a:gd name="connsiteX3" fmla="*/ -2534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617"/>
                  </a:moveTo>
                  <a:lnTo>
                    <a:pt x="45426" y="-617"/>
                  </a:lnTo>
                  <a:lnTo>
                    <a:pt x="45426" y="68284"/>
                  </a:lnTo>
                  <a:lnTo>
                    <a:pt x="-2534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A832719-00A0-49DA-147C-95DE9805A1A2}"/>
                </a:ext>
              </a:extLst>
            </p:cNvPr>
            <p:cNvSpPr/>
            <p:nvPr/>
          </p:nvSpPr>
          <p:spPr>
            <a:xfrm flipV="1">
              <a:off x="5594836" y="5223301"/>
              <a:ext cx="47956" cy="68900"/>
            </a:xfrm>
            <a:custGeom>
              <a:avLst/>
              <a:gdLst>
                <a:gd name="connsiteX0" fmla="*/ -2603 w 47956"/>
                <a:gd name="connsiteY0" fmla="*/ -617 h 68900"/>
                <a:gd name="connsiteX1" fmla="*/ 45353 w 47956"/>
                <a:gd name="connsiteY1" fmla="*/ -617 h 68900"/>
                <a:gd name="connsiteX2" fmla="*/ 45353 w 47956"/>
                <a:gd name="connsiteY2" fmla="*/ 68284 h 68900"/>
                <a:gd name="connsiteX3" fmla="*/ -2603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617"/>
                  </a:moveTo>
                  <a:lnTo>
                    <a:pt x="45353" y="-617"/>
                  </a:lnTo>
                  <a:lnTo>
                    <a:pt x="45353" y="68284"/>
                  </a:lnTo>
                  <a:lnTo>
                    <a:pt x="-2603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C362FD01-10D7-EFA8-C513-74D1680D6DD0}"/>
                </a:ext>
              </a:extLst>
            </p:cNvPr>
            <p:cNvSpPr/>
            <p:nvPr/>
          </p:nvSpPr>
          <p:spPr>
            <a:xfrm flipV="1">
              <a:off x="5668401" y="5223301"/>
              <a:ext cx="47959" cy="68900"/>
            </a:xfrm>
            <a:custGeom>
              <a:avLst/>
              <a:gdLst>
                <a:gd name="connsiteX0" fmla="*/ -2672 w 47959"/>
                <a:gd name="connsiteY0" fmla="*/ -617 h 68900"/>
                <a:gd name="connsiteX1" fmla="*/ 45288 w 47959"/>
                <a:gd name="connsiteY1" fmla="*/ -617 h 68900"/>
                <a:gd name="connsiteX2" fmla="*/ 45288 w 47959"/>
                <a:gd name="connsiteY2" fmla="*/ 68284 h 68900"/>
                <a:gd name="connsiteX3" fmla="*/ -2672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617"/>
                  </a:moveTo>
                  <a:lnTo>
                    <a:pt x="45288" y="-617"/>
                  </a:lnTo>
                  <a:lnTo>
                    <a:pt x="45288" y="68284"/>
                  </a:lnTo>
                  <a:lnTo>
                    <a:pt x="-2672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B46FAB7A-5527-A56C-8123-4AD50C9161FE}"/>
                </a:ext>
              </a:extLst>
            </p:cNvPr>
            <p:cNvSpPr/>
            <p:nvPr/>
          </p:nvSpPr>
          <p:spPr>
            <a:xfrm flipV="1">
              <a:off x="5774347" y="5322104"/>
              <a:ext cx="47956" cy="68908"/>
            </a:xfrm>
            <a:custGeom>
              <a:avLst/>
              <a:gdLst>
                <a:gd name="connsiteX0" fmla="*/ -2771 w 47956"/>
                <a:gd name="connsiteY0" fmla="*/ -496 h 68908"/>
                <a:gd name="connsiteX1" fmla="*/ 45185 w 47956"/>
                <a:gd name="connsiteY1" fmla="*/ -496 h 68908"/>
                <a:gd name="connsiteX2" fmla="*/ 45185 w 47956"/>
                <a:gd name="connsiteY2" fmla="*/ 68412 h 68908"/>
                <a:gd name="connsiteX3" fmla="*/ -2771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496"/>
                  </a:moveTo>
                  <a:lnTo>
                    <a:pt x="45185" y="-496"/>
                  </a:lnTo>
                  <a:lnTo>
                    <a:pt x="45185" y="68412"/>
                  </a:lnTo>
                  <a:lnTo>
                    <a:pt x="-277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C035F747-102B-C4F6-FCC6-343254AD81EB}"/>
                </a:ext>
              </a:extLst>
            </p:cNvPr>
            <p:cNvSpPr/>
            <p:nvPr/>
          </p:nvSpPr>
          <p:spPr>
            <a:xfrm flipV="1">
              <a:off x="5776449" y="5322103"/>
              <a:ext cx="45857" cy="68909"/>
            </a:xfrm>
            <a:custGeom>
              <a:avLst/>
              <a:gdLst>
                <a:gd name="connsiteX0" fmla="*/ 43085 w 45857"/>
                <a:gd name="connsiteY0" fmla="*/ -496 h 68909"/>
                <a:gd name="connsiteX1" fmla="*/ 34992 w 45857"/>
                <a:gd name="connsiteY1" fmla="*/ -496 h 68909"/>
                <a:gd name="connsiteX2" fmla="*/ 34992 w 45857"/>
                <a:gd name="connsiteY2" fmla="*/ 59869 h 68909"/>
                <a:gd name="connsiteX3" fmla="*/ -2772 w 45857"/>
                <a:gd name="connsiteY3" fmla="*/ 59869 h 68909"/>
                <a:gd name="connsiteX4" fmla="*/ -2772 w 45857"/>
                <a:gd name="connsiteY4" fmla="*/ 68414 h 68909"/>
                <a:gd name="connsiteX5" fmla="*/ 43085 w 45857"/>
                <a:gd name="connsiteY5" fmla="*/ 68414 h 68909"/>
                <a:gd name="connsiteX6" fmla="*/ 43085 w 45857"/>
                <a:gd name="connsiteY6" fmla="*/ -496 h 6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9">
                  <a:moveTo>
                    <a:pt x="43085" y="-496"/>
                  </a:moveTo>
                  <a:lnTo>
                    <a:pt x="34992" y="-496"/>
                  </a:lnTo>
                  <a:lnTo>
                    <a:pt x="34992" y="59869"/>
                  </a:lnTo>
                  <a:lnTo>
                    <a:pt x="-2772" y="59869"/>
                  </a:lnTo>
                  <a:lnTo>
                    <a:pt x="-2772" y="68414"/>
                  </a:lnTo>
                  <a:lnTo>
                    <a:pt x="43085" y="68414"/>
                  </a:lnTo>
                  <a:lnTo>
                    <a:pt x="43085" y="-49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F09CB2EB-D10D-CD91-2C32-579538671BC0}"/>
                </a:ext>
              </a:extLst>
            </p:cNvPr>
            <p:cNvSpPr/>
            <p:nvPr/>
          </p:nvSpPr>
          <p:spPr>
            <a:xfrm flipV="1">
              <a:off x="5847912" y="5322104"/>
              <a:ext cx="47959" cy="68908"/>
            </a:xfrm>
            <a:custGeom>
              <a:avLst/>
              <a:gdLst>
                <a:gd name="connsiteX0" fmla="*/ -2841 w 47959"/>
                <a:gd name="connsiteY0" fmla="*/ -496 h 68908"/>
                <a:gd name="connsiteX1" fmla="*/ 45119 w 47959"/>
                <a:gd name="connsiteY1" fmla="*/ -496 h 68908"/>
                <a:gd name="connsiteX2" fmla="*/ 45119 w 47959"/>
                <a:gd name="connsiteY2" fmla="*/ 68412 h 68908"/>
                <a:gd name="connsiteX3" fmla="*/ -2841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496"/>
                  </a:moveTo>
                  <a:lnTo>
                    <a:pt x="45119" y="-496"/>
                  </a:lnTo>
                  <a:lnTo>
                    <a:pt x="45119" y="68412"/>
                  </a:lnTo>
                  <a:lnTo>
                    <a:pt x="-284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4763753F-B113-5061-7682-18BE96B65B65}"/>
                </a:ext>
              </a:extLst>
            </p:cNvPr>
            <p:cNvSpPr/>
            <p:nvPr/>
          </p:nvSpPr>
          <p:spPr>
            <a:xfrm flipV="1">
              <a:off x="5921477" y="5322104"/>
              <a:ext cx="47959" cy="68908"/>
            </a:xfrm>
            <a:custGeom>
              <a:avLst/>
              <a:gdLst>
                <a:gd name="connsiteX0" fmla="*/ -2910 w 47959"/>
                <a:gd name="connsiteY0" fmla="*/ -496 h 68908"/>
                <a:gd name="connsiteX1" fmla="*/ 45050 w 47959"/>
                <a:gd name="connsiteY1" fmla="*/ -496 h 68908"/>
                <a:gd name="connsiteX2" fmla="*/ 45050 w 47959"/>
                <a:gd name="connsiteY2" fmla="*/ 68412 h 68908"/>
                <a:gd name="connsiteX3" fmla="*/ -2910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496"/>
                  </a:moveTo>
                  <a:lnTo>
                    <a:pt x="45050" y="-496"/>
                  </a:lnTo>
                  <a:lnTo>
                    <a:pt x="45050" y="68412"/>
                  </a:lnTo>
                  <a:lnTo>
                    <a:pt x="-2910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55105EC3-49B7-A7EB-C0AB-8FDC19E2E43F}"/>
                </a:ext>
              </a:extLst>
            </p:cNvPr>
            <p:cNvSpPr/>
            <p:nvPr/>
          </p:nvSpPr>
          <p:spPr>
            <a:xfrm flipV="1">
              <a:off x="5995042" y="5322104"/>
              <a:ext cx="47959" cy="68908"/>
            </a:xfrm>
            <a:custGeom>
              <a:avLst/>
              <a:gdLst>
                <a:gd name="connsiteX0" fmla="*/ -2979 w 47959"/>
                <a:gd name="connsiteY0" fmla="*/ -496 h 68908"/>
                <a:gd name="connsiteX1" fmla="*/ 44981 w 47959"/>
                <a:gd name="connsiteY1" fmla="*/ -496 h 68908"/>
                <a:gd name="connsiteX2" fmla="*/ 44981 w 47959"/>
                <a:gd name="connsiteY2" fmla="*/ 68412 h 68908"/>
                <a:gd name="connsiteX3" fmla="*/ -2979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496"/>
                  </a:moveTo>
                  <a:lnTo>
                    <a:pt x="44981" y="-496"/>
                  </a:lnTo>
                  <a:lnTo>
                    <a:pt x="44981" y="68412"/>
                  </a:lnTo>
                  <a:lnTo>
                    <a:pt x="-2979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0ED5B1BB-EC02-9A18-1F1D-9C30371B83A0}"/>
                </a:ext>
              </a:extLst>
            </p:cNvPr>
            <p:cNvSpPr/>
            <p:nvPr/>
          </p:nvSpPr>
          <p:spPr>
            <a:xfrm flipV="1">
              <a:off x="6068607" y="5322104"/>
              <a:ext cx="47959" cy="68908"/>
            </a:xfrm>
            <a:custGeom>
              <a:avLst/>
              <a:gdLst>
                <a:gd name="connsiteX0" fmla="*/ -3048 w 47959"/>
                <a:gd name="connsiteY0" fmla="*/ -496 h 68908"/>
                <a:gd name="connsiteX1" fmla="*/ 44912 w 47959"/>
                <a:gd name="connsiteY1" fmla="*/ -496 h 68908"/>
                <a:gd name="connsiteX2" fmla="*/ 44912 w 47959"/>
                <a:gd name="connsiteY2" fmla="*/ 68412 h 68908"/>
                <a:gd name="connsiteX3" fmla="*/ -3048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496"/>
                  </a:moveTo>
                  <a:lnTo>
                    <a:pt x="44912" y="-496"/>
                  </a:lnTo>
                  <a:lnTo>
                    <a:pt x="44912" y="68412"/>
                  </a:lnTo>
                  <a:lnTo>
                    <a:pt x="-3048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930531D-7B2E-87C0-F12B-DCAF332DC8DF}"/>
                </a:ext>
              </a:extLst>
            </p:cNvPr>
            <p:cNvSpPr/>
            <p:nvPr/>
          </p:nvSpPr>
          <p:spPr>
            <a:xfrm flipV="1">
              <a:off x="6142172" y="5322104"/>
              <a:ext cx="47956" cy="68908"/>
            </a:xfrm>
            <a:custGeom>
              <a:avLst/>
              <a:gdLst>
                <a:gd name="connsiteX0" fmla="*/ -3117 w 47956"/>
                <a:gd name="connsiteY0" fmla="*/ -496 h 68908"/>
                <a:gd name="connsiteX1" fmla="*/ 44839 w 47956"/>
                <a:gd name="connsiteY1" fmla="*/ -496 h 68908"/>
                <a:gd name="connsiteX2" fmla="*/ 44839 w 47956"/>
                <a:gd name="connsiteY2" fmla="*/ 68412 h 68908"/>
                <a:gd name="connsiteX3" fmla="*/ -3117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496"/>
                  </a:moveTo>
                  <a:lnTo>
                    <a:pt x="44839" y="-496"/>
                  </a:lnTo>
                  <a:lnTo>
                    <a:pt x="44839" y="68412"/>
                  </a:lnTo>
                  <a:lnTo>
                    <a:pt x="-3117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9542151-6200-A2AE-BAEF-81643801F961}"/>
                </a:ext>
              </a:extLst>
            </p:cNvPr>
            <p:cNvSpPr/>
            <p:nvPr/>
          </p:nvSpPr>
          <p:spPr>
            <a:xfrm flipV="1">
              <a:off x="5521271" y="5322104"/>
              <a:ext cx="47959" cy="68908"/>
            </a:xfrm>
            <a:custGeom>
              <a:avLst/>
              <a:gdLst>
                <a:gd name="connsiteX0" fmla="*/ -2534 w 47959"/>
                <a:gd name="connsiteY0" fmla="*/ -496 h 68908"/>
                <a:gd name="connsiteX1" fmla="*/ 45426 w 47959"/>
                <a:gd name="connsiteY1" fmla="*/ -496 h 68908"/>
                <a:gd name="connsiteX2" fmla="*/ 45426 w 47959"/>
                <a:gd name="connsiteY2" fmla="*/ 68412 h 68908"/>
                <a:gd name="connsiteX3" fmla="*/ -2534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496"/>
                  </a:moveTo>
                  <a:lnTo>
                    <a:pt x="45426" y="-496"/>
                  </a:lnTo>
                  <a:lnTo>
                    <a:pt x="45426" y="68412"/>
                  </a:lnTo>
                  <a:lnTo>
                    <a:pt x="-2534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92071192-A287-9C61-B0D6-80981CEE0AA2}"/>
                </a:ext>
              </a:extLst>
            </p:cNvPr>
            <p:cNvSpPr/>
            <p:nvPr/>
          </p:nvSpPr>
          <p:spPr>
            <a:xfrm flipV="1">
              <a:off x="5594836" y="5322104"/>
              <a:ext cx="47956" cy="68908"/>
            </a:xfrm>
            <a:custGeom>
              <a:avLst/>
              <a:gdLst>
                <a:gd name="connsiteX0" fmla="*/ -2603 w 47956"/>
                <a:gd name="connsiteY0" fmla="*/ -496 h 68908"/>
                <a:gd name="connsiteX1" fmla="*/ 45353 w 47956"/>
                <a:gd name="connsiteY1" fmla="*/ -496 h 68908"/>
                <a:gd name="connsiteX2" fmla="*/ 45353 w 47956"/>
                <a:gd name="connsiteY2" fmla="*/ 68412 h 68908"/>
                <a:gd name="connsiteX3" fmla="*/ -2603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496"/>
                  </a:moveTo>
                  <a:lnTo>
                    <a:pt x="45353" y="-496"/>
                  </a:lnTo>
                  <a:lnTo>
                    <a:pt x="45353" y="68412"/>
                  </a:lnTo>
                  <a:lnTo>
                    <a:pt x="-2603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2D63B016-BDBA-F730-0664-B275EE16BB3C}"/>
                </a:ext>
              </a:extLst>
            </p:cNvPr>
            <p:cNvSpPr/>
            <p:nvPr/>
          </p:nvSpPr>
          <p:spPr>
            <a:xfrm flipV="1">
              <a:off x="5668401" y="5322104"/>
              <a:ext cx="47959" cy="68908"/>
            </a:xfrm>
            <a:custGeom>
              <a:avLst/>
              <a:gdLst>
                <a:gd name="connsiteX0" fmla="*/ -2672 w 47959"/>
                <a:gd name="connsiteY0" fmla="*/ -496 h 68908"/>
                <a:gd name="connsiteX1" fmla="*/ 45288 w 47959"/>
                <a:gd name="connsiteY1" fmla="*/ -496 h 68908"/>
                <a:gd name="connsiteX2" fmla="*/ 45288 w 47959"/>
                <a:gd name="connsiteY2" fmla="*/ 68412 h 68908"/>
                <a:gd name="connsiteX3" fmla="*/ -2672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496"/>
                  </a:moveTo>
                  <a:lnTo>
                    <a:pt x="45288" y="-496"/>
                  </a:lnTo>
                  <a:lnTo>
                    <a:pt x="45288" y="68412"/>
                  </a:lnTo>
                  <a:lnTo>
                    <a:pt x="-2672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15DAA1C-97F9-E50B-292C-D07714878FF2}"/>
                </a:ext>
              </a:extLst>
            </p:cNvPr>
            <p:cNvSpPr/>
            <p:nvPr/>
          </p:nvSpPr>
          <p:spPr>
            <a:xfrm flipV="1">
              <a:off x="5774347" y="5420905"/>
              <a:ext cx="47956" cy="68911"/>
            </a:xfrm>
            <a:custGeom>
              <a:avLst/>
              <a:gdLst>
                <a:gd name="connsiteX0" fmla="*/ -2771 w 47956"/>
                <a:gd name="connsiteY0" fmla="*/ -374 h 68911"/>
                <a:gd name="connsiteX1" fmla="*/ 45185 w 47956"/>
                <a:gd name="connsiteY1" fmla="*/ -374 h 68911"/>
                <a:gd name="connsiteX2" fmla="*/ 45185 w 47956"/>
                <a:gd name="connsiteY2" fmla="*/ 68538 h 68911"/>
                <a:gd name="connsiteX3" fmla="*/ -2771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374"/>
                  </a:moveTo>
                  <a:lnTo>
                    <a:pt x="45185" y="-374"/>
                  </a:lnTo>
                  <a:lnTo>
                    <a:pt x="45185" y="68538"/>
                  </a:lnTo>
                  <a:lnTo>
                    <a:pt x="-277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D42B47A4-EBA2-939E-BF48-735F69F3C551}"/>
                </a:ext>
              </a:extLst>
            </p:cNvPr>
            <p:cNvSpPr/>
            <p:nvPr/>
          </p:nvSpPr>
          <p:spPr>
            <a:xfrm flipV="1">
              <a:off x="5776449" y="5420905"/>
              <a:ext cx="45857" cy="68911"/>
            </a:xfrm>
            <a:custGeom>
              <a:avLst/>
              <a:gdLst>
                <a:gd name="connsiteX0" fmla="*/ 43085 w 45857"/>
                <a:gd name="connsiteY0" fmla="*/ -374 h 68911"/>
                <a:gd name="connsiteX1" fmla="*/ 34992 w 45857"/>
                <a:gd name="connsiteY1" fmla="*/ -374 h 68911"/>
                <a:gd name="connsiteX2" fmla="*/ 34992 w 45857"/>
                <a:gd name="connsiteY2" fmla="*/ 59994 h 68911"/>
                <a:gd name="connsiteX3" fmla="*/ -2772 w 45857"/>
                <a:gd name="connsiteY3" fmla="*/ 59994 h 68911"/>
                <a:gd name="connsiteX4" fmla="*/ -2772 w 45857"/>
                <a:gd name="connsiteY4" fmla="*/ 68538 h 68911"/>
                <a:gd name="connsiteX5" fmla="*/ 43085 w 45857"/>
                <a:gd name="connsiteY5" fmla="*/ 68538 h 68911"/>
                <a:gd name="connsiteX6" fmla="*/ 43085 w 45857"/>
                <a:gd name="connsiteY6" fmla="*/ -37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-374"/>
                  </a:moveTo>
                  <a:lnTo>
                    <a:pt x="34992" y="-374"/>
                  </a:lnTo>
                  <a:lnTo>
                    <a:pt x="34992" y="59994"/>
                  </a:lnTo>
                  <a:lnTo>
                    <a:pt x="-2772" y="59994"/>
                  </a:lnTo>
                  <a:lnTo>
                    <a:pt x="-2772" y="68538"/>
                  </a:lnTo>
                  <a:lnTo>
                    <a:pt x="43085" y="68538"/>
                  </a:lnTo>
                  <a:lnTo>
                    <a:pt x="43085" y="-37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DC441567-1704-E4E0-91A3-4907D1942741}"/>
                </a:ext>
              </a:extLst>
            </p:cNvPr>
            <p:cNvSpPr/>
            <p:nvPr/>
          </p:nvSpPr>
          <p:spPr>
            <a:xfrm flipV="1">
              <a:off x="5847912" y="5420905"/>
              <a:ext cx="47959" cy="68911"/>
            </a:xfrm>
            <a:custGeom>
              <a:avLst/>
              <a:gdLst>
                <a:gd name="connsiteX0" fmla="*/ -2841 w 47959"/>
                <a:gd name="connsiteY0" fmla="*/ -374 h 68911"/>
                <a:gd name="connsiteX1" fmla="*/ 45119 w 47959"/>
                <a:gd name="connsiteY1" fmla="*/ -374 h 68911"/>
                <a:gd name="connsiteX2" fmla="*/ 45119 w 47959"/>
                <a:gd name="connsiteY2" fmla="*/ 68538 h 68911"/>
                <a:gd name="connsiteX3" fmla="*/ -2841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374"/>
                  </a:moveTo>
                  <a:lnTo>
                    <a:pt x="45119" y="-374"/>
                  </a:lnTo>
                  <a:lnTo>
                    <a:pt x="45119" y="68538"/>
                  </a:lnTo>
                  <a:lnTo>
                    <a:pt x="-284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8D65111-2682-16A9-55AE-38A743886A4D}"/>
                </a:ext>
              </a:extLst>
            </p:cNvPr>
            <p:cNvSpPr/>
            <p:nvPr/>
          </p:nvSpPr>
          <p:spPr>
            <a:xfrm flipV="1">
              <a:off x="5921477" y="5420905"/>
              <a:ext cx="47959" cy="68911"/>
            </a:xfrm>
            <a:custGeom>
              <a:avLst/>
              <a:gdLst>
                <a:gd name="connsiteX0" fmla="*/ -2910 w 47959"/>
                <a:gd name="connsiteY0" fmla="*/ -374 h 68911"/>
                <a:gd name="connsiteX1" fmla="*/ 45050 w 47959"/>
                <a:gd name="connsiteY1" fmla="*/ -374 h 68911"/>
                <a:gd name="connsiteX2" fmla="*/ 45050 w 47959"/>
                <a:gd name="connsiteY2" fmla="*/ 68538 h 68911"/>
                <a:gd name="connsiteX3" fmla="*/ -2910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374"/>
                  </a:moveTo>
                  <a:lnTo>
                    <a:pt x="45050" y="-374"/>
                  </a:lnTo>
                  <a:lnTo>
                    <a:pt x="45050" y="68538"/>
                  </a:lnTo>
                  <a:lnTo>
                    <a:pt x="-2910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0A7EECEB-D4C2-8264-1B32-3B4F21B9BBCC}"/>
                </a:ext>
              </a:extLst>
            </p:cNvPr>
            <p:cNvSpPr/>
            <p:nvPr/>
          </p:nvSpPr>
          <p:spPr>
            <a:xfrm flipV="1">
              <a:off x="5995042" y="5420905"/>
              <a:ext cx="47959" cy="68911"/>
            </a:xfrm>
            <a:custGeom>
              <a:avLst/>
              <a:gdLst>
                <a:gd name="connsiteX0" fmla="*/ -2979 w 47959"/>
                <a:gd name="connsiteY0" fmla="*/ -374 h 68911"/>
                <a:gd name="connsiteX1" fmla="*/ 44981 w 47959"/>
                <a:gd name="connsiteY1" fmla="*/ -374 h 68911"/>
                <a:gd name="connsiteX2" fmla="*/ 44981 w 47959"/>
                <a:gd name="connsiteY2" fmla="*/ 68538 h 68911"/>
                <a:gd name="connsiteX3" fmla="*/ -2979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374"/>
                  </a:moveTo>
                  <a:lnTo>
                    <a:pt x="44981" y="-374"/>
                  </a:lnTo>
                  <a:lnTo>
                    <a:pt x="44981" y="68538"/>
                  </a:lnTo>
                  <a:lnTo>
                    <a:pt x="-2979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905BF306-E81F-E1C9-5D47-542666FC9EDD}"/>
                </a:ext>
              </a:extLst>
            </p:cNvPr>
            <p:cNvSpPr/>
            <p:nvPr/>
          </p:nvSpPr>
          <p:spPr>
            <a:xfrm flipV="1">
              <a:off x="6068607" y="5420905"/>
              <a:ext cx="47959" cy="68911"/>
            </a:xfrm>
            <a:custGeom>
              <a:avLst/>
              <a:gdLst>
                <a:gd name="connsiteX0" fmla="*/ -3048 w 47959"/>
                <a:gd name="connsiteY0" fmla="*/ -374 h 68911"/>
                <a:gd name="connsiteX1" fmla="*/ 44912 w 47959"/>
                <a:gd name="connsiteY1" fmla="*/ -374 h 68911"/>
                <a:gd name="connsiteX2" fmla="*/ 44912 w 47959"/>
                <a:gd name="connsiteY2" fmla="*/ 68538 h 68911"/>
                <a:gd name="connsiteX3" fmla="*/ -3048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374"/>
                  </a:moveTo>
                  <a:lnTo>
                    <a:pt x="44912" y="-374"/>
                  </a:lnTo>
                  <a:lnTo>
                    <a:pt x="44912" y="68538"/>
                  </a:lnTo>
                  <a:lnTo>
                    <a:pt x="-3048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102AA76-1F66-D2FD-24F0-1D3EC42EF13C}"/>
                </a:ext>
              </a:extLst>
            </p:cNvPr>
            <p:cNvSpPr/>
            <p:nvPr/>
          </p:nvSpPr>
          <p:spPr>
            <a:xfrm flipV="1">
              <a:off x="6142172" y="5420905"/>
              <a:ext cx="47956" cy="68911"/>
            </a:xfrm>
            <a:custGeom>
              <a:avLst/>
              <a:gdLst>
                <a:gd name="connsiteX0" fmla="*/ -3117 w 47956"/>
                <a:gd name="connsiteY0" fmla="*/ -374 h 68911"/>
                <a:gd name="connsiteX1" fmla="*/ 44839 w 47956"/>
                <a:gd name="connsiteY1" fmla="*/ -374 h 68911"/>
                <a:gd name="connsiteX2" fmla="*/ 44839 w 47956"/>
                <a:gd name="connsiteY2" fmla="*/ 68538 h 68911"/>
                <a:gd name="connsiteX3" fmla="*/ -3117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374"/>
                  </a:moveTo>
                  <a:lnTo>
                    <a:pt x="44839" y="-374"/>
                  </a:lnTo>
                  <a:lnTo>
                    <a:pt x="44839" y="68538"/>
                  </a:lnTo>
                  <a:lnTo>
                    <a:pt x="-3117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A69C88DF-9561-F420-8A3D-0A98F956C835}"/>
                </a:ext>
              </a:extLst>
            </p:cNvPr>
            <p:cNvSpPr/>
            <p:nvPr/>
          </p:nvSpPr>
          <p:spPr>
            <a:xfrm flipV="1">
              <a:off x="5521271" y="5420905"/>
              <a:ext cx="47959" cy="68911"/>
            </a:xfrm>
            <a:custGeom>
              <a:avLst/>
              <a:gdLst>
                <a:gd name="connsiteX0" fmla="*/ -2534 w 47959"/>
                <a:gd name="connsiteY0" fmla="*/ -374 h 68911"/>
                <a:gd name="connsiteX1" fmla="*/ 45426 w 47959"/>
                <a:gd name="connsiteY1" fmla="*/ -374 h 68911"/>
                <a:gd name="connsiteX2" fmla="*/ 45426 w 47959"/>
                <a:gd name="connsiteY2" fmla="*/ 68538 h 68911"/>
                <a:gd name="connsiteX3" fmla="*/ -2534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374"/>
                  </a:moveTo>
                  <a:lnTo>
                    <a:pt x="45426" y="-374"/>
                  </a:lnTo>
                  <a:lnTo>
                    <a:pt x="45426" y="68538"/>
                  </a:lnTo>
                  <a:lnTo>
                    <a:pt x="-2534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2B0321D4-7936-33BD-13EB-9AD9A55D13FC}"/>
                </a:ext>
              </a:extLst>
            </p:cNvPr>
            <p:cNvSpPr/>
            <p:nvPr/>
          </p:nvSpPr>
          <p:spPr>
            <a:xfrm flipV="1">
              <a:off x="5594836" y="5420905"/>
              <a:ext cx="47956" cy="68911"/>
            </a:xfrm>
            <a:custGeom>
              <a:avLst/>
              <a:gdLst>
                <a:gd name="connsiteX0" fmla="*/ -2603 w 47956"/>
                <a:gd name="connsiteY0" fmla="*/ -374 h 68911"/>
                <a:gd name="connsiteX1" fmla="*/ 45353 w 47956"/>
                <a:gd name="connsiteY1" fmla="*/ -374 h 68911"/>
                <a:gd name="connsiteX2" fmla="*/ 45353 w 47956"/>
                <a:gd name="connsiteY2" fmla="*/ 68538 h 68911"/>
                <a:gd name="connsiteX3" fmla="*/ -2603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374"/>
                  </a:moveTo>
                  <a:lnTo>
                    <a:pt x="45353" y="-374"/>
                  </a:lnTo>
                  <a:lnTo>
                    <a:pt x="45353" y="68538"/>
                  </a:lnTo>
                  <a:lnTo>
                    <a:pt x="-2603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4F05E939-D4DE-6CFB-1B9C-FE68803DE683}"/>
                </a:ext>
              </a:extLst>
            </p:cNvPr>
            <p:cNvSpPr/>
            <p:nvPr/>
          </p:nvSpPr>
          <p:spPr>
            <a:xfrm flipV="1">
              <a:off x="5668401" y="5420905"/>
              <a:ext cx="47959" cy="68911"/>
            </a:xfrm>
            <a:custGeom>
              <a:avLst/>
              <a:gdLst>
                <a:gd name="connsiteX0" fmla="*/ -2672 w 47959"/>
                <a:gd name="connsiteY0" fmla="*/ -374 h 68911"/>
                <a:gd name="connsiteX1" fmla="*/ 45288 w 47959"/>
                <a:gd name="connsiteY1" fmla="*/ -374 h 68911"/>
                <a:gd name="connsiteX2" fmla="*/ 45288 w 47959"/>
                <a:gd name="connsiteY2" fmla="*/ 68538 h 68911"/>
                <a:gd name="connsiteX3" fmla="*/ -2672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374"/>
                  </a:moveTo>
                  <a:lnTo>
                    <a:pt x="45288" y="-374"/>
                  </a:lnTo>
                  <a:lnTo>
                    <a:pt x="45288" y="68538"/>
                  </a:lnTo>
                  <a:lnTo>
                    <a:pt x="-2672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C443AAB-F4CD-0DAD-77F7-BFBE04BFCCE9}"/>
                </a:ext>
              </a:extLst>
            </p:cNvPr>
            <p:cNvSpPr/>
            <p:nvPr/>
          </p:nvSpPr>
          <p:spPr>
            <a:xfrm flipV="1">
              <a:off x="5774347" y="5519709"/>
              <a:ext cx="47956" cy="68908"/>
            </a:xfrm>
            <a:custGeom>
              <a:avLst/>
              <a:gdLst>
                <a:gd name="connsiteX0" fmla="*/ -2771 w 47956"/>
                <a:gd name="connsiteY0" fmla="*/ -253 h 68908"/>
                <a:gd name="connsiteX1" fmla="*/ 45185 w 47956"/>
                <a:gd name="connsiteY1" fmla="*/ -253 h 68908"/>
                <a:gd name="connsiteX2" fmla="*/ 45185 w 47956"/>
                <a:gd name="connsiteY2" fmla="*/ 68655 h 68908"/>
                <a:gd name="connsiteX3" fmla="*/ -2771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253"/>
                  </a:moveTo>
                  <a:lnTo>
                    <a:pt x="45185" y="-253"/>
                  </a:lnTo>
                  <a:lnTo>
                    <a:pt x="45185" y="68655"/>
                  </a:lnTo>
                  <a:lnTo>
                    <a:pt x="-277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9721E9-4E23-F8DA-282C-05E871E8F722}"/>
                </a:ext>
              </a:extLst>
            </p:cNvPr>
            <p:cNvSpPr/>
            <p:nvPr/>
          </p:nvSpPr>
          <p:spPr>
            <a:xfrm flipV="1">
              <a:off x="5776449" y="5519708"/>
              <a:ext cx="45857" cy="68908"/>
            </a:xfrm>
            <a:custGeom>
              <a:avLst/>
              <a:gdLst>
                <a:gd name="connsiteX0" fmla="*/ 43085 w 45857"/>
                <a:gd name="connsiteY0" fmla="*/ -253 h 68908"/>
                <a:gd name="connsiteX1" fmla="*/ 34992 w 45857"/>
                <a:gd name="connsiteY1" fmla="*/ -253 h 68908"/>
                <a:gd name="connsiteX2" fmla="*/ 34992 w 45857"/>
                <a:gd name="connsiteY2" fmla="*/ 60111 h 68908"/>
                <a:gd name="connsiteX3" fmla="*/ -2772 w 45857"/>
                <a:gd name="connsiteY3" fmla="*/ 60111 h 68908"/>
                <a:gd name="connsiteX4" fmla="*/ -2772 w 45857"/>
                <a:gd name="connsiteY4" fmla="*/ 68656 h 68908"/>
                <a:gd name="connsiteX5" fmla="*/ 43085 w 45857"/>
                <a:gd name="connsiteY5" fmla="*/ 68656 h 68908"/>
                <a:gd name="connsiteX6" fmla="*/ 43085 w 45857"/>
                <a:gd name="connsiteY6" fmla="*/ -25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-253"/>
                  </a:moveTo>
                  <a:lnTo>
                    <a:pt x="34992" y="-253"/>
                  </a:lnTo>
                  <a:lnTo>
                    <a:pt x="34992" y="60111"/>
                  </a:lnTo>
                  <a:lnTo>
                    <a:pt x="-2772" y="60111"/>
                  </a:lnTo>
                  <a:lnTo>
                    <a:pt x="-2772" y="68656"/>
                  </a:lnTo>
                  <a:lnTo>
                    <a:pt x="43085" y="68656"/>
                  </a:lnTo>
                  <a:lnTo>
                    <a:pt x="43085" y="-25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86B8F8D-716C-0F74-D997-C3CAD6D12F01}"/>
                </a:ext>
              </a:extLst>
            </p:cNvPr>
            <p:cNvSpPr/>
            <p:nvPr/>
          </p:nvSpPr>
          <p:spPr>
            <a:xfrm flipV="1">
              <a:off x="5847912" y="5519709"/>
              <a:ext cx="47959" cy="68908"/>
            </a:xfrm>
            <a:custGeom>
              <a:avLst/>
              <a:gdLst>
                <a:gd name="connsiteX0" fmla="*/ -2841 w 47959"/>
                <a:gd name="connsiteY0" fmla="*/ -253 h 68908"/>
                <a:gd name="connsiteX1" fmla="*/ 45119 w 47959"/>
                <a:gd name="connsiteY1" fmla="*/ -253 h 68908"/>
                <a:gd name="connsiteX2" fmla="*/ 45119 w 47959"/>
                <a:gd name="connsiteY2" fmla="*/ 68655 h 68908"/>
                <a:gd name="connsiteX3" fmla="*/ -2841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253"/>
                  </a:moveTo>
                  <a:lnTo>
                    <a:pt x="45119" y="-253"/>
                  </a:lnTo>
                  <a:lnTo>
                    <a:pt x="45119" y="68655"/>
                  </a:lnTo>
                  <a:lnTo>
                    <a:pt x="-284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61DC6009-A5DA-DA82-A88C-9B30C16761C7}"/>
                </a:ext>
              </a:extLst>
            </p:cNvPr>
            <p:cNvSpPr/>
            <p:nvPr/>
          </p:nvSpPr>
          <p:spPr>
            <a:xfrm flipV="1">
              <a:off x="5921477" y="5519709"/>
              <a:ext cx="47959" cy="68908"/>
            </a:xfrm>
            <a:custGeom>
              <a:avLst/>
              <a:gdLst>
                <a:gd name="connsiteX0" fmla="*/ -2910 w 47959"/>
                <a:gd name="connsiteY0" fmla="*/ -253 h 68908"/>
                <a:gd name="connsiteX1" fmla="*/ 45050 w 47959"/>
                <a:gd name="connsiteY1" fmla="*/ -253 h 68908"/>
                <a:gd name="connsiteX2" fmla="*/ 45050 w 47959"/>
                <a:gd name="connsiteY2" fmla="*/ 68655 h 68908"/>
                <a:gd name="connsiteX3" fmla="*/ -2910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253"/>
                  </a:moveTo>
                  <a:lnTo>
                    <a:pt x="45050" y="-253"/>
                  </a:lnTo>
                  <a:lnTo>
                    <a:pt x="45050" y="68655"/>
                  </a:lnTo>
                  <a:lnTo>
                    <a:pt x="-2910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FEA142E-3251-160D-54BD-A7824054992A}"/>
                </a:ext>
              </a:extLst>
            </p:cNvPr>
            <p:cNvSpPr/>
            <p:nvPr/>
          </p:nvSpPr>
          <p:spPr>
            <a:xfrm flipV="1">
              <a:off x="5995042" y="5519709"/>
              <a:ext cx="47959" cy="68908"/>
            </a:xfrm>
            <a:custGeom>
              <a:avLst/>
              <a:gdLst>
                <a:gd name="connsiteX0" fmla="*/ -2979 w 47959"/>
                <a:gd name="connsiteY0" fmla="*/ -253 h 68908"/>
                <a:gd name="connsiteX1" fmla="*/ 44981 w 47959"/>
                <a:gd name="connsiteY1" fmla="*/ -253 h 68908"/>
                <a:gd name="connsiteX2" fmla="*/ 44981 w 47959"/>
                <a:gd name="connsiteY2" fmla="*/ 68655 h 68908"/>
                <a:gd name="connsiteX3" fmla="*/ -2979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253"/>
                  </a:moveTo>
                  <a:lnTo>
                    <a:pt x="44981" y="-253"/>
                  </a:lnTo>
                  <a:lnTo>
                    <a:pt x="44981" y="68655"/>
                  </a:lnTo>
                  <a:lnTo>
                    <a:pt x="-2979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227FDCD8-A1D1-4535-DEE7-A94B4BE579D7}"/>
                </a:ext>
              </a:extLst>
            </p:cNvPr>
            <p:cNvSpPr/>
            <p:nvPr/>
          </p:nvSpPr>
          <p:spPr>
            <a:xfrm flipV="1">
              <a:off x="6068607" y="5519709"/>
              <a:ext cx="47959" cy="68908"/>
            </a:xfrm>
            <a:custGeom>
              <a:avLst/>
              <a:gdLst>
                <a:gd name="connsiteX0" fmla="*/ -3048 w 47959"/>
                <a:gd name="connsiteY0" fmla="*/ -253 h 68908"/>
                <a:gd name="connsiteX1" fmla="*/ 44912 w 47959"/>
                <a:gd name="connsiteY1" fmla="*/ -253 h 68908"/>
                <a:gd name="connsiteX2" fmla="*/ 44912 w 47959"/>
                <a:gd name="connsiteY2" fmla="*/ 68655 h 68908"/>
                <a:gd name="connsiteX3" fmla="*/ -3048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253"/>
                  </a:moveTo>
                  <a:lnTo>
                    <a:pt x="44912" y="-253"/>
                  </a:lnTo>
                  <a:lnTo>
                    <a:pt x="44912" y="68655"/>
                  </a:lnTo>
                  <a:lnTo>
                    <a:pt x="-3048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137D3C2-1FE8-4711-51DD-D320DAFCC4A8}"/>
                </a:ext>
              </a:extLst>
            </p:cNvPr>
            <p:cNvSpPr/>
            <p:nvPr/>
          </p:nvSpPr>
          <p:spPr>
            <a:xfrm flipV="1">
              <a:off x="6142172" y="5519709"/>
              <a:ext cx="47956" cy="68908"/>
            </a:xfrm>
            <a:custGeom>
              <a:avLst/>
              <a:gdLst>
                <a:gd name="connsiteX0" fmla="*/ -3117 w 47956"/>
                <a:gd name="connsiteY0" fmla="*/ -253 h 68908"/>
                <a:gd name="connsiteX1" fmla="*/ 44839 w 47956"/>
                <a:gd name="connsiteY1" fmla="*/ -253 h 68908"/>
                <a:gd name="connsiteX2" fmla="*/ 44839 w 47956"/>
                <a:gd name="connsiteY2" fmla="*/ 68655 h 68908"/>
                <a:gd name="connsiteX3" fmla="*/ -3117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253"/>
                  </a:moveTo>
                  <a:lnTo>
                    <a:pt x="44839" y="-253"/>
                  </a:lnTo>
                  <a:lnTo>
                    <a:pt x="44839" y="68655"/>
                  </a:lnTo>
                  <a:lnTo>
                    <a:pt x="-3117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3AE26F3C-8F6E-C690-0D0B-087D999E74D0}"/>
                </a:ext>
              </a:extLst>
            </p:cNvPr>
            <p:cNvSpPr/>
            <p:nvPr/>
          </p:nvSpPr>
          <p:spPr>
            <a:xfrm flipV="1">
              <a:off x="5521271" y="5519709"/>
              <a:ext cx="47959" cy="68908"/>
            </a:xfrm>
            <a:custGeom>
              <a:avLst/>
              <a:gdLst>
                <a:gd name="connsiteX0" fmla="*/ -2534 w 47959"/>
                <a:gd name="connsiteY0" fmla="*/ -253 h 68908"/>
                <a:gd name="connsiteX1" fmla="*/ 45426 w 47959"/>
                <a:gd name="connsiteY1" fmla="*/ -253 h 68908"/>
                <a:gd name="connsiteX2" fmla="*/ 45426 w 47959"/>
                <a:gd name="connsiteY2" fmla="*/ 68655 h 68908"/>
                <a:gd name="connsiteX3" fmla="*/ -2534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253"/>
                  </a:moveTo>
                  <a:lnTo>
                    <a:pt x="45426" y="-253"/>
                  </a:lnTo>
                  <a:lnTo>
                    <a:pt x="45426" y="68655"/>
                  </a:lnTo>
                  <a:lnTo>
                    <a:pt x="-2534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FA7AF3DA-D480-BB95-1450-9E22EB1C085C}"/>
                </a:ext>
              </a:extLst>
            </p:cNvPr>
            <p:cNvSpPr/>
            <p:nvPr/>
          </p:nvSpPr>
          <p:spPr>
            <a:xfrm flipV="1">
              <a:off x="5594836" y="5519709"/>
              <a:ext cx="47956" cy="68908"/>
            </a:xfrm>
            <a:custGeom>
              <a:avLst/>
              <a:gdLst>
                <a:gd name="connsiteX0" fmla="*/ -2603 w 47956"/>
                <a:gd name="connsiteY0" fmla="*/ -253 h 68908"/>
                <a:gd name="connsiteX1" fmla="*/ 45353 w 47956"/>
                <a:gd name="connsiteY1" fmla="*/ -253 h 68908"/>
                <a:gd name="connsiteX2" fmla="*/ 45353 w 47956"/>
                <a:gd name="connsiteY2" fmla="*/ 68655 h 68908"/>
                <a:gd name="connsiteX3" fmla="*/ -2603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253"/>
                  </a:moveTo>
                  <a:lnTo>
                    <a:pt x="45353" y="-253"/>
                  </a:lnTo>
                  <a:lnTo>
                    <a:pt x="45353" y="68655"/>
                  </a:lnTo>
                  <a:lnTo>
                    <a:pt x="-2603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4D1BB6A8-A734-15F2-9545-B85F8A92A390}"/>
                </a:ext>
              </a:extLst>
            </p:cNvPr>
            <p:cNvSpPr/>
            <p:nvPr/>
          </p:nvSpPr>
          <p:spPr>
            <a:xfrm flipV="1">
              <a:off x="5668401" y="5519709"/>
              <a:ext cx="47959" cy="68908"/>
            </a:xfrm>
            <a:custGeom>
              <a:avLst/>
              <a:gdLst>
                <a:gd name="connsiteX0" fmla="*/ -2672 w 47959"/>
                <a:gd name="connsiteY0" fmla="*/ -253 h 68908"/>
                <a:gd name="connsiteX1" fmla="*/ 45288 w 47959"/>
                <a:gd name="connsiteY1" fmla="*/ -253 h 68908"/>
                <a:gd name="connsiteX2" fmla="*/ 45288 w 47959"/>
                <a:gd name="connsiteY2" fmla="*/ 68655 h 68908"/>
                <a:gd name="connsiteX3" fmla="*/ -2672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253"/>
                  </a:moveTo>
                  <a:lnTo>
                    <a:pt x="45288" y="-253"/>
                  </a:lnTo>
                  <a:lnTo>
                    <a:pt x="45288" y="68655"/>
                  </a:lnTo>
                  <a:lnTo>
                    <a:pt x="-2672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F12449A1-FB5A-083A-2AD7-6D2CE0E411F6}"/>
                </a:ext>
              </a:extLst>
            </p:cNvPr>
            <p:cNvSpPr/>
            <p:nvPr/>
          </p:nvSpPr>
          <p:spPr>
            <a:xfrm flipV="1">
              <a:off x="5774347" y="5649222"/>
              <a:ext cx="47956" cy="68911"/>
            </a:xfrm>
            <a:custGeom>
              <a:avLst/>
              <a:gdLst>
                <a:gd name="connsiteX0" fmla="*/ -2771 w 47956"/>
                <a:gd name="connsiteY0" fmla="*/ -93 h 68911"/>
                <a:gd name="connsiteX1" fmla="*/ 45185 w 47956"/>
                <a:gd name="connsiteY1" fmla="*/ -93 h 68911"/>
                <a:gd name="connsiteX2" fmla="*/ 45185 w 47956"/>
                <a:gd name="connsiteY2" fmla="*/ 68818 h 68911"/>
                <a:gd name="connsiteX3" fmla="*/ -2771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93"/>
                  </a:moveTo>
                  <a:lnTo>
                    <a:pt x="45185" y="-93"/>
                  </a:lnTo>
                  <a:lnTo>
                    <a:pt x="45185" y="68818"/>
                  </a:lnTo>
                  <a:lnTo>
                    <a:pt x="-277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ECCD801E-CCC1-BE65-91E9-A1DAF348CF5D}"/>
                </a:ext>
              </a:extLst>
            </p:cNvPr>
            <p:cNvSpPr/>
            <p:nvPr/>
          </p:nvSpPr>
          <p:spPr>
            <a:xfrm flipV="1">
              <a:off x="5776449" y="5649222"/>
              <a:ext cx="45857" cy="68912"/>
            </a:xfrm>
            <a:custGeom>
              <a:avLst/>
              <a:gdLst>
                <a:gd name="connsiteX0" fmla="*/ 43085 w 45857"/>
                <a:gd name="connsiteY0" fmla="*/ -93 h 68912"/>
                <a:gd name="connsiteX1" fmla="*/ 34992 w 45857"/>
                <a:gd name="connsiteY1" fmla="*/ -93 h 68912"/>
                <a:gd name="connsiteX2" fmla="*/ 34992 w 45857"/>
                <a:gd name="connsiteY2" fmla="*/ 60270 h 68912"/>
                <a:gd name="connsiteX3" fmla="*/ -2772 w 45857"/>
                <a:gd name="connsiteY3" fmla="*/ 60270 h 68912"/>
                <a:gd name="connsiteX4" fmla="*/ -2772 w 45857"/>
                <a:gd name="connsiteY4" fmla="*/ 68819 h 68912"/>
                <a:gd name="connsiteX5" fmla="*/ 43085 w 45857"/>
                <a:gd name="connsiteY5" fmla="*/ 68819 h 68912"/>
                <a:gd name="connsiteX6" fmla="*/ 43085 w 45857"/>
                <a:gd name="connsiteY6" fmla="*/ -93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-93"/>
                  </a:moveTo>
                  <a:lnTo>
                    <a:pt x="34992" y="-93"/>
                  </a:lnTo>
                  <a:lnTo>
                    <a:pt x="34992" y="60270"/>
                  </a:lnTo>
                  <a:lnTo>
                    <a:pt x="-2772" y="60270"/>
                  </a:lnTo>
                  <a:lnTo>
                    <a:pt x="-2772" y="68819"/>
                  </a:lnTo>
                  <a:lnTo>
                    <a:pt x="43085" y="68819"/>
                  </a:lnTo>
                  <a:lnTo>
                    <a:pt x="43085" y="-9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D8749348-1267-A9DE-47C3-BD1F81A1FCBC}"/>
                </a:ext>
              </a:extLst>
            </p:cNvPr>
            <p:cNvSpPr/>
            <p:nvPr/>
          </p:nvSpPr>
          <p:spPr>
            <a:xfrm flipV="1">
              <a:off x="5847912" y="5649222"/>
              <a:ext cx="47959" cy="68911"/>
            </a:xfrm>
            <a:custGeom>
              <a:avLst/>
              <a:gdLst>
                <a:gd name="connsiteX0" fmla="*/ -2841 w 47959"/>
                <a:gd name="connsiteY0" fmla="*/ -93 h 68911"/>
                <a:gd name="connsiteX1" fmla="*/ 45119 w 47959"/>
                <a:gd name="connsiteY1" fmla="*/ -93 h 68911"/>
                <a:gd name="connsiteX2" fmla="*/ 45119 w 47959"/>
                <a:gd name="connsiteY2" fmla="*/ 68818 h 68911"/>
                <a:gd name="connsiteX3" fmla="*/ -2841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93"/>
                  </a:moveTo>
                  <a:lnTo>
                    <a:pt x="45119" y="-93"/>
                  </a:lnTo>
                  <a:lnTo>
                    <a:pt x="45119" y="68818"/>
                  </a:lnTo>
                  <a:lnTo>
                    <a:pt x="-284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8D22162-6B24-C25C-60F1-F4B592994623}"/>
                </a:ext>
              </a:extLst>
            </p:cNvPr>
            <p:cNvSpPr/>
            <p:nvPr/>
          </p:nvSpPr>
          <p:spPr>
            <a:xfrm flipV="1">
              <a:off x="5921477" y="5649222"/>
              <a:ext cx="47959" cy="68911"/>
            </a:xfrm>
            <a:custGeom>
              <a:avLst/>
              <a:gdLst>
                <a:gd name="connsiteX0" fmla="*/ -2910 w 47959"/>
                <a:gd name="connsiteY0" fmla="*/ -93 h 68911"/>
                <a:gd name="connsiteX1" fmla="*/ 45050 w 47959"/>
                <a:gd name="connsiteY1" fmla="*/ -93 h 68911"/>
                <a:gd name="connsiteX2" fmla="*/ 45050 w 47959"/>
                <a:gd name="connsiteY2" fmla="*/ 68818 h 68911"/>
                <a:gd name="connsiteX3" fmla="*/ -2910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93"/>
                  </a:moveTo>
                  <a:lnTo>
                    <a:pt x="45050" y="-93"/>
                  </a:lnTo>
                  <a:lnTo>
                    <a:pt x="45050" y="68818"/>
                  </a:lnTo>
                  <a:lnTo>
                    <a:pt x="-2910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B47FA58-0B0B-DCA2-496D-5C407C66E0A7}"/>
                </a:ext>
              </a:extLst>
            </p:cNvPr>
            <p:cNvSpPr/>
            <p:nvPr/>
          </p:nvSpPr>
          <p:spPr>
            <a:xfrm flipV="1">
              <a:off x="5995042" y="5649222"/>
              <a:ext cx="47959" cy="68911"/>
            </a:xfrm>
            <a:custGeom>
              <a:avLst/>
              <a:gdLst>
                <a:gd name="connsiteX0" fmla="*/ -2979 w 47959"/>
                <a:gd name="connsiteY0" fmla="*/ -93 h 68911"/>
                <a:gd name="connsiteX1" fmla="*/ 44981 w 47959"/>
                <a:gd name="connsiteY1" fmla="*/ -93 h 68911"/>
                <a:gd name="connsiteX2" fmla="*/ 44981 w 47959"/>
                <a:gd name="connsiteY2" fmla="*/ 68818 h 68911"/>
                <a:gd name="connsiteX3" fmla="*/ -2979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93"/>
                  </a:moveTo>
                  <a:lnTo>
                    <a:pt x="44981" y="-93"/>
                  </a:lnTo>
                  <a:lnTo>
                    <a:pt x="44981" y="68818"/>
                  </a:lnTo>
                  <a:lnTo>
                    <a:pt x="-2979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B133FCD9-6054-BF86-CF5A-E914D12BB5D8}"/>
                </a:ext>
              </a:extLst>
            </p:cNvPr>
            <p:cNvSpPr/>
            <p:nvPr/>
          </p:nvSpPr>
          <p:spPr>
            <a:xfrm flipV="1">
              <a:off x="6068607" y="5649222"/>
              <a:ext cx="47959" cy="68911"/>
            </a:xfrm>
            <a:custGeom>
              <a:avLst/>
              <a:gdLst>
                <a:gd name="connsiteX0" fmla="*/ -3048 w 47959"/>
                <a:gd name="connsiteY0" fmla="*/ -93 h 68911"/>
                <a:gd name="connsiteX1" fmla="*/ 44912 w 47959"/>
                <a:gd name="connsiteY1" fmla="*/ -93 h 68911"/>
                <a:gd name="connsiteX2" fmla="*/ 44912 w 47959"/>
                <a:gd name="connsiteY2" fmla="*/ 68818 h 68911"/>
                <a:gd name="connsiteX3" fmla="*/ -3048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93"/>
                  </a:moveTo>
                  <a:lnTo>
                    <a:pt x="44912" y="-93"/>
                  </a:lnTo>
                  <a:lnTo>
                    <a:pt x="44912" y="68818"/>
                  </a:lnTo>
                  <a:lnTo>
                    <a:pt x="-3048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C10C118-4782-AD26-B3EF-EA8189DA2B87}"/>
                </a:ext>
              </a:extLst>
            </p:cNvPr>
            <p:cNvSpPr/>
            <p:nvPr/>
          </p:nvSpPr>
          <p:spPr>
            <a:xfrm flipV="1">
              <a:off x="6142172" y="5649222"/>
              <a:ext cx="47956" cy="68911"/>
            </a:xfrm>
            <a:custGeom>
              <a:avLst/>
              <a:gdLst>
                <a:gd name="connsiteX0" fmla="*/ -3117 w 47956"/>
                <a:gd name="connsiteY0" fmla="*/ -93 h 68911"/>
                <a:gd name="connsiteX1" fmla="*/ 44839 w 47956"/>
                <a:gd name="connsiteY1" fmla="*/ -93 h 68911"/>
                <a:gd name="connsiteX2" fmla="*/ 44839 w 47956"/>
                <a:gd name="connsiteY2" fmla="*/ 68818 h 68911"/>
                <a:gd name="connsiteX3" fmla="*/ -3117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93"/>
                  </a:moveTo>
                  <a:lnTo>
                    <a:pt x="44839" y="-93"/>
                  </a:lnTo>
                  <a:lnTo>
                    <a:pt x="44839" y="68818"/>
                  </a:lnTo>
                  <a:lnTo>
                    <a:pt x="-3117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894B24F-5B74-A04B-E623-02EEC6D0B0F0}"/>
                </a:ext>
              </a:extLst>
            </p:cNvPr>
            <p:cNvSpPr/>
            <p:nvPr/>
          </p:nvSpPr>
          <p:spPr>
            <a:xfrm flipV="1">
              <a:off x="5521271" y="5649222"/>
              <a:ext cx="47959" cy="68911"/>
            </a:xfrm>
            <a:custGeom>
              <a:avLst/>
              <a:gdLst>
                <a:gd name="connsiteX0" fmla="*/ -2534 w 47959"/>
                <a:gd name="connsiteY0" fmla="*/ -93 h 68911"/>
                <a:gd name="connsiteX1" fmla="*/ 45426 w 47959"/>
                <a:gd name="connsiteY1" fmla="*/ -93 h 68911"/>
                <a:gd name="connsiteX2" fmla="*/ 45426 w 47959"/>
                <a:gd name="connsiteY2" fmla="*/ 68818 h 68911"/>
                <a:gd name="connsiteX3" fmla="*/ -2534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93"/>
                  </a:moveTo>
                  <a:lnTo>
                    <a:pt x="45426" y="-93"/>
                  </a:lnTo>
                  <a:lnTo>
                    <a:pt x="45426" y="68818"/>
                  </a:lnTo>
                  <a:lnTo>
                    <a:pt x="-2534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1550F457-FAE1-DBE2-D031-86E049AFCA30}"/>
                </a:ext>
              </a:extLst>
            </p:cNvPr>
            <p:cNvSpPr/>
            <p:nvPr/>
          </p:nvSpPr>
          <p:spPr>
            <a:xfrm flipV="1">
              <a:off x="5594836" y="5649222"/>
              <a:ext cx="47956" cy="68911"/>
            </a:xfrm>
            <a:custGeom>
              <a:avLst/>
              <a:gdLst>
                <a:gd name="connsiteX0" fmla="*/ -2603 w 47956"/>
                <a:gd name="connsiteY0" fmla="*/ -93 h 68911"/>
                <a:gd name="connsiteX1" fmla="*/ 45353 w 47956"/>
                <a:gd name="connsiteY1" fmla="*/ -93 h 68911"/>
                <a:gd name="connsiteX2" fmla="*/ 45353 w 47956"/>
                <a:gd name="connsiteY2" fmla="*/ 68818 h 68911"/>
                <a:gd name="connsiteX3" fmla="*/ -2603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93"/>
                  </a:moveTo>
                  <a:lnTo>
                    <a:pt x="45353" y="-93"/>
                  </a:lnTo>
                  <a:lnTo>
                    <a:pt x="45353" y="68818"/>
                  </a:lnTo>
                  <a:lnTo>
                    <a:pt x="-2603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990948AA-5977-BB81-2BD2-85B91DB6A4CB}"/>
                </a:ext>
              </a:extLst>
            </p:cNvPr>
            <p:cNvSpPr/>
            <p:nvPr/>
          </p:nvSpPr>
          <p:spPr>
            <a:xfrm flipV="1">
              <a:off x="5668401" y="5649222"/>
              <a:ext cx="47959" cy="68911"/>
            </a:xfrm>
            <a:custGeom>
              <a:avLst/>
              <a:gdLst>
                <a:gd name="connsiteX0" fmla="*/ -2672 w 47959"/>
                <a:gd name="connsiteY0" fmla="*/ -93 h 68911"/>
                <a:gd name="connsiteX1" fmla="*/ 45288 w 47959"/>
                <a:gd name="connsiteY1" fmla="*/ -93 h 68911"/>
                <a:gd name="connsiteX2" fmla="*/ 45288 w 47959"/>
                <a:gd name="connsiteY2" fmla="*/ 68818 h 68911"/>
                <a:gd name="connsiteX3" fmla="*/ -2672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93"/>
                  </a:moveTo>
                  <a:lnTo>
                    <a:pt x="45288" y="-93"/>
                  </a:lnTo>
                  <a:lnTo>
                    <a:pt x="45288" y="68818"/>
                  </a:lnTo>
                  <a:lnTo>
                    <a:pt x="-2672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196D6957-697F-B15E-EEB8-D32DD930F17C}"/>
                </a:ext>
              </a:extLst>
            </p:cNvPr>
            <p:cNvSpPr/>
            <p:nvPr/>
          </p:nvSpPr>
          <p:spPr>
            <a:xfrm flipV="1">
              <a:off x="5774347" y="5748026"/>
              <a:ext cx="47956" cy="68911"/>
            </a:xfrm>
            <a:custGeom>
              <a:avLst/>
              <a:gdLst>
                <a:gd name="connsiteX0" fmla="*/ -2771 w 47956"/>
                <a:gd name="connsiteY0" fmla="*/ 28 h 68911"/>
                <a:gd name="connsiteX1" fmla="*/ 45185 w 47956"/>
                <a:gd name="connsiteY1" fmla="*/ 28 h 68911"/>
                <a:gd name="connsiteX2" fmla="*/ 45185 w 47956"/>
                <a:gd name="connsiteY2" fmla="*/ 68940 h 68911"/>
                <a:gd name="connsiteX3" fmla="*/ -2771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8"/>
                  </a:moveTo>
                  <a:lnTo>
                    <a:pt x="45185" y="28"/>
                  </a:lnTo>
                  <a:lnTo>
                    <a:pt x="45185" y="68940"/>
                  </a:lnTo>
                  <a:lnTo>
                    <a:pt x="-277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33C73589-9F4A-6CDF-4AB9-53BD3F491C45}"/>
                </a:ext>
              </a:extLst>
            </p:cNvPr>
            <p:cNvSpPr/>
            <p:nvPr/>
          </p:nvSpPr>
          <p:spPr>
            <a:xfrm flipV="1">
              <a:off x="5776449" y="5748026"/>
              <a:ext cx="45857" cy="68911"/>
            </a:xfrm>
            <a:custGeom>
              <a:avLst/>
              <a:gdLst>
                <a:gd name="connsiteX0" fmla="*/ 43085 w 45857"/>
                <a:gd name="connsiteY0" fmla="*/ 28 h 68911"/>
                <a:gd name="connsiteX1" fmla="*/ 34992 w 45857"/>
                <a:gd name="connsiteY1" fmla="*/ 28 h 68911"/>
                <a:gd name="connsiteX2" fmla="*/ 34992 w 45857"/>
                <a:gd name="connsiteY2" fmla="*/ 60395 h 68911"/>
                <a:gd name="connsiteX3" fmla="*/ -2772 w 45857"/>
                <a:gd name="connsiteY3" fmla="*/ 60395 h 68911"/>
                <a:gd name="connsiteX4" fmla="*/ -2772 w 45857"/>
                <a:gd name="connsiteY4" fmla="*/ 68939 h 68911"/>
                <a:gd name="connsiteX5" fmla="*/ 43085 w 45857"/>
                <a:gd name="connsiteY5" fmla="*/ 68939 h 68911"/>
                <a:gd name="connsiteX6" fmla="*/ 43085 w 45857"/>
                <a:gd name="connsiteY6" fmla="*/ 2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8"/>
                  </a:moveTo>
                  <a:lnTo>
                    <a:pt x="34992" y="28"/>
                  </a:lnTo>
                  <a:lnTo>
                    <a:pt x="34992" y="60395"/>
                  </a:lnTo>
                  <a:lnTo>
                    <a:pt x="-2772" y="60395"/>
                  </a:lnTo>
                  <a:lnTo>
                    <a:pt x="-2772" y="68939"/>
                  </a:lnTo>
                  <a:lnTo>
                    <a:pt x="43085" y="68939"/>
                  </a:lnTo>
                  <a:lnTo>
                    <a:pt x="43085" y="2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7F80B3C0-B050-559E-C82E-BB22825B98C5}"/>
                </a:ext>
              </a:extLst>
            </p:cNvPr>
            <p:cNvSpPr/>
            <p:nvPr/>
          </p:nvSpPr>
          <p:spPr>
            <a:xfrm flipV="1">
              <a:off x="5847912" y="5748026"/>
              <a:ext cx="47959" cy="68911"/>
            </a:xfrm>
            <a:custGeom>
              <a:avLst/>
              <a:gdLst>
                <a:gd name="connsiteX0" fmla="*/ -2841 w 47959"/>
                <a:gd name="connsiteY0" fmla="*/ 28 h 68911"/>
                <a:gd name="connsiteX1" fmla="*/ 45119 w 47959"/>
                <a:gd name="connsiteY1" fmla="*/ 28 h 68911"/>
                <a:gd name="connsiteX2" fmla="*/ 45119 w 47959"/>
                <a:gd name="connsiteY2" fmla="*/ 68940 h 68911"/>
                <a:gd name="connsiteX3" fmla="*/ -2841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8"/>
                  </a:moveTo>
                  <a:lnTo>
                    <a:pt x="45119" y="28"/>
                  </a:lnTo>
                  <a:lnTo>
                    <a:pt x="45119" y="68940"/>
                  </a:lnTo>
                  <a:lnTo>
                    <a:pt x="-284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1EF22982-F32B-FEF1-6EA4-A068F7F14320}"/>
                </a:ext>
              </a:extLst>
            </p:cNvPr>
            <p:cNvSpPr/>
            <p:nvPr/>
          </p:nvSpPr>
          <p:spPr>
            <a:xfrm flipV="1">
              <a:off x="5921477" y="5748026"/>
              <a:ext cx="47959" cy="68911"/>
            </a:xfrm>
            <a:custGeom>
              <a:avLst/>
              <a:gdLst>
                <a:gd name="connsiteX0" fmla="*/ -2910 w 47959"/>
                <a:gd name="connsiteY0" fmla="*/ 28 h 68911"/>
                <a:gd name="connsiteX1" fmla="*/ 45050 w 47959"/>
                <a:gd name="connsiteY1" fmla="*/ 28 h 68911"/>
                <a:gd name="connsiteX2" fmla="*/ 45050 w 47959"/>
                <a:gd name="connsiteY2" fmla="*/ 68940 h 68911"/>
                <a:gd name="connsiteX3" fmla="*/ -2910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8"/>
                  </a:moveTo>
                  <a:lnTo>
                    <a:pt x="45050" y="28"/>
                  </a:lnTo>
                  <a:lnTo>
                    <a:pt x="45050" y="68940"/>
                  </a:lnTo>
                  <a:lnTo>
                    <a:pt x="-2910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DEDB370-CBE7-17AE-CEEB-BF037665F92C}"/>
                </a:ext>
              </a:extLst>
            </p:cNvPr>
            <p:cNvSpPr/>
            <p:nvPr/>
          </p:nvSpPr>
          <p:spPr>
            <a:xfrm flipV="1">
              <a:off x="5995042" y="5748026"/>
              <a:ext cx="47959" cy="68911"/>
            </a:xfrm>
            <a:custGeom>
              <a:avLst/>
              <a:gdLst>
                <a:gd name="connsiteX0" fmla="*/ -2979 w 47959"/>
                <a:gd name="connsiteY0" fmla="*/ 28 h 68911"/>
                <a:gd name="connsiteX1" fmla="*/ 44981 w 47959"/>
                <a:gd name="connsiteY1" fmla="*/ 28 h 68911"/>
                <a:gd name="connsiteX2" fmla="*/ 44981 w 47959"/>
                <a:gd name="connsiteY2" fmla="*/ 68940 h 68911"/>
                <a:gd name="connsiteX3" fmla="*/ -2979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8"/>
                  </a:moveTo>
                  <a:lnTo>
                    <a:pt x="44981" y="28"/>
                  </a:lnTo>
                  <a:lnTo>
                    <a:pt x="44981" y="68940"/>
                  </a:lnTo>
                  <a:lnTo>
                    <a:pt x="-2979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E716D0E5-8AF2-B2BA-6053-5FDF29145707}"/>
                </a:ext>
              </a:extLst>
            </p:cNvPr>
            <p:cNvSpPr/>
            <p:nvPr/>
          </p:nvSpPr>
          <p:spPr>
            <a:xfrm flipV="1">
              <a:off x="6068607" y="5748026"/>
              <a:ext cx="47959" cy="68911"/>
            </a:xfrm>
            <a:custGeom>
              <a:avLst/>
              <a:gdLst>
                <a:gd name="connsiteX0" fmla="*/ -3048 w 47959"/>
                <a:gd name="connsiteY0" fmla="*/ 28 h 68911"/>
                <a:gd name="connsiteX1" fmla="*/ 44912 w 47959"/>
                <a:gd name="connsiteY1" fmla="*/ 28 h 68911"/>
                <a:gd name="connsiteX2" fmla="*/ 44912 w 47959"/>
                <a:gd name="connsiteY2" fmla="*/ 68940 h 68911"/>
                <a:gd name="connsiteX3" fmla="*/ -3048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8"/>
                  </a:moveTo>
                  <a:lnTo>
                    <a:pt x="44912" y="28"/>
                  </a:lnTo>
                  <a:lnTo>
                    <a:pt x="44912" y="68940"/>
                  </a:lnTo>
                  <a:lnTo>
                    <a:pt x="-3048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B8AEC95C-4916-0E40-2D82-FBF712AF38E4}"/>
                </a:ext>
              </a:extLst>
            </p:cNvPr>
            <p:cNvSpPr/>
            <p:nvPr/>
          </p:nvSpPr>
          <p:spPr>
            <a:xfrm flipV="1">
              <a:off x="6142172" y="5748026"/>
              <a:ext cx="47956" cy="68911"/>
            </a:xfrm>
            <a:custGeom>
              <a:avLst/>
              <a:gdLst>
                <a:gd name="connsiteX0" fmla="*/ -3117 w 47956"/>
                <a:gd name="connsiteY0" fmla="*/ 28 h 68911"/>
                <a:gd name="connsiteX1" fmla="*/ 44839 w 47956"/>
                <a:gd name="connsiteY1" fmla="*/ 28 h 68911"/>
                <a:gd name="connsiteX2" fmla="*/ 44839 w 47956"/>
                <a:gd name="connsiteY2" fmla="*/ 68940 h 68911"/>
                <a:gd name="connsiteX3" fmla="*/ -3117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8"/>
                  </a:moveTo>
                  <a:lnTo>
                    <a:pt x="44839" y="28"/>
                  </a:lnTo>
                  <a:lnTo>
                    <a:pt x="44839" y="68940"/>
                  </a:lnTo>
                  <a:lnTo>
                    <a:pt x="-3117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20D25BE-D0FC-6078-7BB2-CBD7506F02C8}"/>
                </a:ext>
              </a:extLst>
            </p:cNvPr>
            <p:cNvSpPr/>
            <p:nvPr/>
          </p:nvSpPr>
          <p:spPr>
            <a:xfrm flipV="1">
              <a:off x="5521271" y="5748026"/>
              <a:ext cx="47959" cy="68911"/>
            </a:xfrm>
            <a:custGeom>
              <a:avLst/>
              <a:gdLst>
                <a:gd name="connsiteX0" fmla="*/ -2534 w 47959"/>
                <a:gd name="connsiteY0" fmla="*/ 28 h 68911"/>
                <a:gd name="connsiteX1" fmla="*/ 45426 w 47959"/>
                <a:gd name="connsiteY1" fmla="*/ 28 h 68911"/>
                <a:gd name="connsiteX2" fmla="*/ 45426 w 47959"/>
                <a:gd name="connsiteY2" fmla="*/ 68940 h 68911"/>
                <a:gd name="connsiteX3" fmla="*/ -2534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8"/>
                  </a:moveTo>
                  <a:lnTo>
                    <a:pt x="45426" y="28"/>
                  </a:lnTo>
                  <a:lnTo>
                    <a:pt x="45426" y="68940"/>
                  </a:lnTo>
                  <a:lnTo>
                    <a:pt x="-2534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D0497517-E0A3-6D09-4193-A9B04F9848C5}"/>
                </a:ext>
              </a:extLst>
            </p:cNvPr>
            <p:cNvSpPr/>
            <p:nvPr/>
          </p:nvSpPr>
          <p:spPr>
            <a:xfrm flipV="1">
              <a:off x="5594836" y="5748026"/>
              <a:ext cx="47956" cy="68911"/>
            </a:xfrm>
            <a:custGeom>
              <a:avLst/>
              <a:gdLst>
                <a:gd name="connsiteX0" fmla="*/ -2603 w 47956"/>
                <a:gd name="connsiteY0" fmla="*/ 28 h 68911"/>
                <a:gd name="connsiteX1" fmla="*/ 45353 w 47956"/>
                <a:gd name="connsiteY1" fmla="*/ 28 h 68911"/>
                <a:gd name="connsiteX2" fmla="*/ 45353 w 47956"/>
                <a:gd name="connsiteY2" fmla="*/ 68940 h 68911"/>
                <a:gd name="connsiteX3" fmla="*/ -2603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8"/>
                  </a:moveTo>
                  <a:lnTo>
                    <a:pt x="45353" y="28"/>
                  </a:lnTo>
                  <a:lnTo>
                    <a:pt x="45353" y="68940"/>
                  </a:lnTo>
                  <a:lnTo>
                    <a:pt x="-2603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C2021451-2962-82A9-5200-7D4813B7B829}"/>
                </a:ext>
              </a:extLst>
            </p:cNvPr>
            <p:cNvSpPr/>
            <p:nvPr/>
          </p:nvSpPr>
          <p:spPr>
            <a:xfrm flipV="1">
              <a:off x="5668401" y="5748026"/>
              <a:ext cx="47959" cy="68911"/>
            </a:xfrm>
            <a:custGeom>
              <a:avLst/>
              <a:gdLst>
                <a:gd name="connsiteX0" fmla="*/ -2672 w 47959"/>
                <a:gd name="connsiteY0" fmla="*/ 28 h 68911"/>
                <a:gd name="connsiteX1" fmla="*/ 45288 w 47959"/>
                <a:gd name="connsiteY1" fmla="*/ 28 h 68911"/>
                <a:gd name="connsiteX2" fmla="*/ 45288 w 47959"/>
                <a:gd name="connsiteY2" fmla="*/ 68940 h 68911"/>
                <a:gd name="connsiteX3" fmla="*/ -2672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8"/>
                  </a:moveTo>
                  <a:lnTo>
                    <a:pt x="45288" y="28"/>
                  </a:lnTo>
                  <a:lnTo>
                    <a:pt x="45288" y="68940"/>
                  </a:lnTo>
                  <a:lnTo>
                    <a:pt x="-2672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802F4EBC-599F-55C6-05A9-34A8EF3CC465}"/>
                </a:ext>
              </a:extLst>
            </p:cNvPr>
            <p:cNvSpPr/>
            <p:nvPr/>
          </p:nvSpPr>
          <p:spPr>
            <a:xfrm flipV="1">
              <a:off x="5774347" y="5846830"/>
              <a:ext cx="47956" cy="68908"/>
            </a:xfrm>
            <a:custGeom>
              <a:avLst/>
              <a:gdLst>
                <a:gd name="connsiteX0" fmla="*/ -2771 w 47956"/>
                <a:gd name="connsiteY0" fmla="*/ 150 h 68908"/>
                <a:gd name="connsiteX1" fmla="*/ 45185 w 47956"/>
                <a:gd name="connsiteY1" fmla="*/ 150 h 68908"/>
                <a:gd name="connsiteX2" fmla="*/ 45185 w 47956"/>
                <a:gd name="connsiteY2" fmla="*/ 69058 h 68908"/>
                <a:gd name="connsiteX3" fmla="*/ -2771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150"/>
                  </a:moveTo>
                  <a:lnTo>
                    <a:pt x="45185" y="150"/>
                  </a:lnTo>
                  <a:lnTo>
                    <a:pt x="45185" y="69058"/>
                  </a:lnTo>
                  <a:lnTo>
                    <a:pt x="-277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EE99DFEE-5E4F-9850-731D-B3CD40E124AF}"/>
                </a:ext>
              </a:extLst>
            </p:cNvPr>
            <p:cNvSpPr/>
            <p:nvPr/>
          </p:nvSpPr>
          <p:spPr>
            <a:xfrm flipV="1">
              <a:off x="5776449" y="5846830"/>
              <a:ext cx="45857" cy="68908"/>
            </a:xfrm>
            <a:custGeom>
              <a:avLst/>
              <a:gdLst>
                <a:gd name="connsiteX0" fmla="*/ 43085 w 45857"/>
                <a:gd name="connsiteY0" fmla="*/ 150 h 68908"/>
                <a:gd name="connsiteX1" fmla="*/ 34992 w 45857"/>
                <a:gd name="connsiteY1" fmla="*/ 150 h 68908"/>
                <a:gd name="connsiteX2" fmla="*/ 34992 w 45857"/>
                <a:gd name="connsiteY2" fmla="*/ 60514 h 68908"/>
                <a:gd name="connsiteX3" fmla="*/ -2772 w 45857"/>
                <a:gd name="connsiteY3" fmla="*/ 60514 h 68908"/>
                <a:gd name="connsiteX4" fmla="*/ -2772 w 45857"/>
                <a:gd name="connsiteY4" fmla="*/ 69058 h 68908"/>
                <a:gd name="connsiteX5" fmla="*/ 43085 w 45857"/>
                <a:gd name="connsiteY5" fmla="*/ 69058 h 68908"/>
                <a:gd name="connsiteX6" fmla="*/ 43085 w 45857"/>
                <a:gd name="connsiteY6" fmla="*/ 15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150"/>
                  </a:moveTo>
                  <a:lnTo>
                    <a:pt x="34992" y="150"/>
                  </a:lnTo>
                  <a:lnTo>
                    <a:pt x="34992" y="60514"/>
                  </a:lnTo>
                  <a:lnTo>
                    <a:pt x="-2772" y="60514"/>
                  </a:lnTo>
                  <a:lnTo>
                    <a:pt x="-2772" y="69058"/>
                  </a:lnTo>
                  <a:lnTo>
                    <a:pt x="43085" y="69058"/>
                  </a:lnTo>
                  <a:lnTo>
                    <a:pt x="43085" y="1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FD0EC3E-3BD9-2885-6CEE-41BFB6A2D107}"/>
                </a:ext>
              </a:extLst>
            </p:cNvPr>
            <p:cNvSpPr/>
            <p:nvPr/>
          </p:nvSpPr>
          <p:spPr>
            <a:xfrm flipV="1">
              <a:off x="5847912" y="5846830"/>
              <a:ext cx="47959" cy="68908"/>
            </a:xfrm>
            <a:custGeom>
              <a:avLst/>
              <a:gdLst>
                <a:gd name="connsiteX0" fmla="*/ -2841 w 47959"/>
                <a:gd name="connsiteY0" fmla="*/ 150 h 68908"/>
                <a:gd name="connsiteX1" fmla="*/ 45119 w 47959"/>
                <a:gd name="connsiteY1" fmla="*/ 150 h 68908"/>
                <a:gd name="connsiteX2" fmla="*/ 45119 w 47959"/>
                <a:gd name="connsiteY2" fmla="*/ 69058 h 68908"/>
                <a:gd name="connsiteX3" fmla="*/ -2841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150"/>
                  </a:moveTo>
                  <a:lnTo>
                    <a:pt x="45119" y="150"/>
                  </a:lnTo>
                  <a:lnTo>
                    <a:pt x="45119" y="69058"/>
                  </a:lnTo>
                  <a:lnTo>
                    <a:pt x="-284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289B985C-001E-5268-FE5B-B2CDBC483667}"/>
                </a:ext>
              </a:extLst>
            </p:cNvPr>
            <p:cNvSpPr/>
            <p:nvPr/>
          </p:nvSpPr>
          <p:spPr>
            <a:xfrm flipV="1">
              <a:off x="5921477" y="5846830"/>
              <a:ext cx="47959" cy="68908"/>
            </a:xfrm>
            <a:custGeom>
              <a:avLst/>
              <a:gdLst>
                <a:gd name="connsiteX0" fmla="*/ -2910 w 47959"/>
                <a:gd name="connsiteY0" fmla="*/ 150 h 68908"/>
                <a:gd name="connsiteX1" fmla="*/ 45050 w 47959"/>
                <a:gd name="connsiteY1" fmla="*/ 150 h 68908"/>
                <a:gd name="connsiteX2" fmla="*/ 45050 w 47959"/>
                <a:gd name="connsiteY2" fmla="*/ 69058 h 68908"/>
                <a:gd name="connsiteX3" fmla="*/ -2910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150"/>
                  </a:moveTo>
                  <a:lnTo>
                    <a:pt x="45050" y="150"/>
                  </a:lnTo>
                  <a:lnTo>
                    <a:pt x="45050" y="69058"/>
                  </a:lnTo>
                  <a:lnTo>
                    <a:pt x="-2910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50E7711-6AB3-1E4D-DC4C-9F7C8E524A02}"/>
                </a:ext>
              </a:extLst>
            </p:cNvPr>
            <p:cNvSpPr/>
            <p:nvPr/>
          </p:nvSpPr>
          <p:spPr>
            <a:xfrm flipV="1">
              <a:off x="5995042" y="5846830"/>
              <a:ext cx="47959" cy="68908"/>
            </a:xfrm>
            <a:custGeom>
              <a:avLst/>
              <a:gdLst>
                <a:gd name="connsiteX0" fmla="*/ -2979 w 47959"/>
                <a:gd name="connsiteY0" fmla="*/ 150 h 68908"/>
                <a:gd name="connsiteX1" fmla="*/ 44981 w 47959"/>
                <a:gd name="connsiteY1" fmla="*/ 150 h 68908"/>
                <a:gd name="connsiteX2" fmla="*/ 44981 w 47959"/>
                <a:gd name="connsiteY2" fmla="*/ 69058 h 68908"/>
                <a:gd name="connsiteX3" fmla="*/ -2979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150"/>
                  </a:moveTo>
                  <a:lnTo>
                    <a:pt x="44981" y="150"/>
                  </a:lnTo>
                  <a:lnTo>
                    <a:pt x="44981" y="69058"/>
                  </a:lnTo>
                  <a:lnTo>
                    <a:pt x="-2979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995D4086-8DA5-6602-F9F1-CCDD3E70B28A}"/>
                </a:ext>
              </a:extLst>
            </p:cNvPr>
            <p:cNvSpPr/>
            <p:nvPr/>
          </p:nvSpPr>
          <p:spPr>
            <a:xfrm flipV="1">
              <a:off x="6068607" y="5846830"/>
              <a:ext cx="47959" cy="68908"/>
            </a:xfrm>
            <a:custGeom>
              <a:avLst/>
              <a:gdLst>
                <a:gd name="connsiteX0" fmla="*/ -3048 w 47959"/>
                <a:gd name="connsiteY0" fmla="*/ 150 h 68908"/>
                <a:gd name="connsiteX1" fmla="*/ 44912 w 47959"/>
                <a:gd name="connsiteY1" fmla="*/ 150 h 68908"/>
                <a:gd name="connsiteX2" fmla="*/ 44912 w 47959"/>
                <a:gd name="connsiteY2" fmla="*/ 69058 h 68908"/>
                <a:gd name="connsiteX3" fmla="*/ -3048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150"/>
                  </a:moveTo>
                  <a:lnTo>
                    <a:pt x="44912" y="150"/>
                  </a:lnTo>
                  <a:lnTo>
                    <a:pt x="44912" y="69058"/>
                  </a:lnTo>
                  <a:lnTo>
                    <a:pt x="-3048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7482BDD9-92B3-9C52-D3C1-A3C9ADBE6E75}"/>
                </a:ext>
              </a:extLst>
            </p:cNvPr>
            <p:cNvSpPr/>
            <p:nvPr/>
          </p:nvSpPr>
          <p:spPr>
            <a:xfrm flipV="1">
              <a:off x="6142172" y="5846830"/>
              <a:ext cx="47956" cy="68908"/>
            </a:xfrm>
            <a:custGeom>
              <a:avLst/>
              <a:gdLst>
                <a:gd name="connsiteX0" fmla="*/ -3117 w 47956"/>
                <a:gd name="connsiteY0" fmla="*/ 150 h 68908"/>
                <a:gd name="connsiteX1" fmla="*/ 44839 w 47956"/>
                <a:gd name="connsiteY1" fmla="*/ 150 h 68908"/>
                <a:gd name="connsiteX2" fmla="*/ 44839 w 47956"/>
                <a:gd name="connsiteY2" fmla="*/ 69058 h 68908"/>
                <a:gd name="connsiteX3" fmla="*/ -3117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150"/>
                  </a:moveTo>
                  <a:lnTo>
                    <a:pt x="44839" y="150"/>
                  </a:lnTo>
                  <a:lnTo>
                    <a:pt x="44839" y="69058"/>
                  </a:lnTo>
                  <a:lnTo>
                    <a:pt x="-3117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917DC269-6CB5-C446-E841-173ACD93D820}"/>
                </a:ext>
              </a:extLst>
            </p:cNvPr>
            <p:cNvSpPr/>
            <p:nvPr/>
          </p:nvSpPr>
          <p:spPr>
            <a:xfrm flipV="1">
              <a:off x="5521271" y="5846830"/>
              <a:ext cx="47959" cy="68908"/>
            </a:xfrm>
            <a:custGeom>
              <a:avLst/>
              <a:gdLst>
                <a:gd name="connsiteX0" fmla="*/ -2534 w 47959"/>
                <a:gd name="connsiteY0" fmla="*/ 150 h 68908"/>
                <a:gd name="connsiteX1" fmla="*/ 45426 w 47959"/>
                <a:gd name="connsiteY1" fmla="*/ 150 h 68908"/>
                <a:gd name="connsiteX2" fmla="*/ 45426 w 47959"/>
                <a:gd name="connsiteY2" fmla="*/ 69058 h 68908"/>
                <a:gd name="connsiteX3" fmla="*/ -2534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150"/>
                  </a:moveTo>
                  <a:lnTo>
                    <a:pt x="45426" y="150"/>
                  </a:lnTo>
                  <a:lnTo>
                    <a:pt x="45426" y="69058"/>
                  </a:lnTo>
                  <a:lnTo>
                    <a:pt x="-2534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2FE3347-B26D-7E8A-A26C-047A6673BA15}"/>
                </a:ext>
              </a:extLst>
            </p:cNvPr>
            <p:cNvSpPr/>
            <p:nvPr/>
          </p:nvSpPr>
          <p:spPr>
            <a:xfrm flipV="1">
              <a:off x="5594836" y="5846830"/>
              <a:ext cx="47956" cy="68908"/>
            </a:xfrm>
            <a:custGeom>
              <a:avLst/>
              <a:gdLst>
                <a:gd name="connsiteX0" fmla="*/ -2603 w 47956"/>
                <a:gd name="connsiteY0" fmla="*/ 150 h 68908"/>
                <a:gd name="connsiteX1" fmla="*/ 45353 w 47956"/>
                <a:gd name="connsiteY1" fmla="*/ 150 h 68908"/>
                <a:gd name="connsiteX2" fmla="*/ 45353 w 47956"/>
                <a:gd name="connsiteY2" fmla="*/ 69058 h 68908"/>
                <a:gd name="connsiteX3" fmla="*/ -2603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150"/>
                  </a:moveTo>
                  <a:lnTo>
                    <a:pt x="45353" y="150"/>
                  </a:lnTo>
                  <a:lnTo>
                    <a:pt x="45353" y="69058"/>
                  </a:lnTo>
                  <a:lnTo>
                    <a:pt x="-2603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DFB06E62-DC3C-7E2F-1792-9356A37D214E}"/>
                </a:ext>
              </a:extLst>
            </p:cNvPr>
            <p:cNvSpPr/>
            <p:nvPr/>
          </p:nvSpPr>
          <p:spPr>
            <a:xfrm flipV="1">
              <a:off x="5668401" y="5846830"/>
              <a:ext cx="47959" cy="68908"/>
            </a:xfrm>
            <a:custGeom>
              <a:avLst/>
              <a:gdLst>
                <a:gd name="connsiteX0" fmla="*/ -2672 w 47959"/>
                <a:gd name="connsiteY0" fmla="*/ 150 h 68908"/>
                <a:gd name="connsiteX1" fmla="*/ 45288 w 47959"/>
                <a:gd name="connsiteY1" fmla="*/ 150 h 68908"/>
                <a:gd name="connsiteX2" fmla="*/ 45288 w 47959"/>
                <a:gd name="connsiteY2" fmla="*/ 69058 h 68908"/>
                <a:gd name="connsiteX3" fmla="*/ -2672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150"/>
                  </a:moveTo>
                  <a:lnTo>
                    <a:pt x="45288" y="150"/>
                  </a:lnTo>
                  <a:lnTo>
                    <a:pt x="45288" y="69058"/>
                  </a:lnTo>
                  <a:lnTo>
                    <a:pt x="-2672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484801A1-9A52-BF02-3CBD-5981CE695E8B}"/>
                </a:ext>
              </a:extLst>
            </p:cNvPr>
            <p:cNvSpPr/>
            <p:nvPr/>
          </p:nvSpPr>
          <p:spPr>
            <a:xfrm flipV="1">
              <a:off x="5774347" y="5945630"/>
              <a:ext cx="47956" cy="68911"/>
            </a:xfrm>
            <a:custGeom>
              <a:avLst/>
              <a:gdLst>
                <a:gd name="connsiteX0" fmla="*/ -2771 w 47956"/>
                <a:gd name="connsiteY0" fmla="*/ 271 h 68911"/>
                <a:gd name="connsiteX1" fmla="*/ 45185 w 47956"/>
                <a:gd name="connsiteY1" fmla="*/ 271 h 68911"/>
                <a:gd name="connsiteX2" fmla="*/ 45185 w 47956"/>
                <a:gd name="connsiteY2" fmla="*/ 69183 h 68911"/>
                <a:gd name="connsiteX3" fmla="*/ -2771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71"/>
                  </a:moveTo>
                  <a:lnTo>
                    <a:pt x="45185" y="271"/>
                  </a:lnTo>
                  <a:lnTo>
                    <a:pt x="45185" y="69183"/>
                  </a:lnTo>
                  <a:lnTo>
                    <a:pt x="-277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A80B855-9DDC-1B05-5F74-F73969245EA4}"/>
                </a:ext>
              </a:extLst>
            </p:cNvPr>
            <p:cNvSpPr/>
            <p:nvPr/>
          </p:nvSpPr>
          <p:spPr>
            <a:xfrm flipV="1">
              <a:off x="5776449" y="5945629"/>
              <a:ext cx="45857" cy="68911"/>
            </a:xfrm>
            <a:custGeom>
              <a:avLst/>
              <a:gdLst>
                <a:gd name="connsiteX0" fmla="*/ 43085 w 45857"/>
                <a:gd name="connsiteY0" fmla="*/ 271 h 68911"/>
                <a:gd name="connsiteX1" fmla="*/ 34992 w 45857"/>
                <a:gd name="connsiteY1" fmla="*/ 271 h 68911"/>
                <a:gd name="connsiteX2" fmla="*/ 34992 w 45857"/>
                <a:gd name="connsiteY2" fmla="*/ 60638 h 68911"/>
                <a:gd name="connsiteX3" fmla="*/ -2772 w 45857"/>
                <a:gd name="connsiteY3" fmla="*/ 60638 h 68911"/>
                <a:gd name="connsiteX4" fmla="*/ -2772 w 45857"/>
                <a:gd name="connsiteY4" fmla="*/ 69183 h 68911"/>
                <a:gd name="connsiteX5" fmla="*/ 43085 w 45857"/>
                <a:gd name="connsiteY5" fmla="*/ 69183 h 68911"/>
                <a:gd name="connsiteX6" fmla="*/ 43085 w 45857"/>
                <a:gd name="connsiteY6" fmla="*/ 271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71"/>
                  </a:moveTo>
                  <a:lnTo>
                    <a:pt x="34992" y="271"/>
                  </a:lnTo>
                  <a:lnTo>
                    <a:pt x="34992" y="60638"/>
                  </a:lnTo>
                  <a:lnTo>
                    <a:pt x="-2772" y="60638"/>
                  </a:lnTo>
                  <a:lnTo>
                    <a:pt x="-2772" y="69183"/>
                  </a:lnTo>
                  <a:lnTo>
                    <a:pt x="43085" y="69183"/>
                  </a:lnTo>
                  <a:lnTo>
                    <a:pt x="43085" y="27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09D1362C-935D-F906-F6B0-6A9E8D5F1508}"/>
                </a:ext>
              </a:extLst>
            </p:cNvPr>
            <p:cNvSpPr/>
            <p:nvPr/>
          </p:nvSpPr>
          <p:spPr>
            <a:xfrm flipV="1">
              <a:off x="5847912" y="5945630"/>
              <a:ext cx="47959" cy="68911"/>
            </a:xfrm>
            <a:custGeom>
              <a:avLst/>
              <a:gdLst>
                <a:gd name="connsiteX0" fmla="*/ -2841 w 47959"/>
                <a:gd name="connsiteY0" fmla="*/ 271 h 68911"/>
                <a:gd name="connsiteX1" fmla="*/ 45119 w 47959"/>
                <a:gd name="connsiteY1" fmla="*/ 271 h 68911"/>
                <a:gd name="connsiteX2" fmla="*/ 45119 w 47959"/>
                <a:gd name="connsiteY2" fmla="*/ 69183 h 68911"/>
                <a:gd name="connsiteX3" fmla="*/ -2841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71"/>
                  </a:moveTo>
                  <a:lnTo>
                    <a:pt x="45119" y="271"/>
                  </a:lnTo>
                  <a:lnTo>
                    <a:pt x="45119" y="69183"/>
                  </a:lnTo>
                  <a:lnTo>
                    <a:pt x="-284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5BC0C815-581D-DF63-C75C-0C098D56C960}"/>
                </a:ext>
              </a:extLst>
            </p:cNvPr>
            <p:cNvSpPr/>
            <p:nvPr/>
          </p:nvSpPr>
          <p:spPr>
            <a:xfrm flipV="1">
              <a:off x="5921477" y="5945630"/>
              <a:ext cx="47959" cy="68911"/>
            </a:xfrm>
            <a:custGeom>
              <a:avLst/>
              <a:gdLst>
                <a:gd name="connsiteX0" fmla="*/ -2910 w 47959"/>
                <a:gd name="connsiteY0" fmla="*/ 271 h 68911"/>
                <a:gd name="connsiteX1" fmla="*/ 45050 w 47959"/>
                <a:gd name="connsiteY1" fmla="*/ 271 h 68911"/>
                <a:gd name="connsiteX2" fmla="*/ 45050 w 47959"/>
                <a:gd name="connsiteY2" fmla="*/ 69183 h 68911"/>
                <a:gd name="connsiteX3" fmla="*/ -2910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71"/>
                  </a:moveTo>
                  <a:lnTo>
                    <a:pt x="45050" y="271"/>
                  </a:lnTo>
                  <a:lnTo>
                    <a:pt x="45050" y="69183"/>
                  </a:lnTo>
                  <a:lnTo>
                    <a:pt x="-2910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B6E8C35A-D80B-FF8F-105E-D65BAC44A0D6}"/>
                </a:ext>
              </a:extLst>
            </p:cNvPr>
            <p:cNvSpPr/>
            <p:nvPr/>
          </p:nvSpPr>
          <p:spPr>
            <a:xfrm flipV="1">
              <a:off x="5995042" y="5945630"/>
              <a:ext cx="47959" cy="68911"/>
            </a:xfrm>
            <a:custGeom>
              <a:avLst/>
              <a:gdLst>
                <a:gd name="connsiteX0" fmla="*/ -2979 w 47959"/>
                <a:gd name="connsiteY0" fmla="*/ 271 h 68911"/>
                <a:gd name="connsiteX1" fmla="*/ 44981 w 47959"/>
                <a:gd name="connsiteY1" fmla="*/ 271 h 68911"/>
                <a:gd name="connsiteX2" fmla="*/ 44981 w 47959"/>
                <a:gd name="connsiteY2" fmla="*/ 69183 h 68911"/>
                <a:gd name="connsiteX3" fmla="*/ -2979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71"/>
                  </a:moveTo>
                  <a:lnTo>
                    <a:pt x="44981" y="271"/>
                  </a:lnTo>
                  <a:lnTo>
                    <a:pt x="44981" y="69183"/>
                  </a:lnTo>
                  <a:lnTo>
                    <a:pt x="-2979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B14543F8-B897-6A65-C4F3-BD4762766DD5}"/>
                </a:ext>
              </a:extLst>
            </p:cNvPr>
            <p:cNvSpPr/>
            <p:nvPr/>
          </p:nvSpPr>
          <p:spPr>
            <a:xfrm flipV="1">
              <a:off x="6068607" y="5945630"/>
              <a:ext cx="47959" cy="68911"/>
            </a:xfrm>
            <a:custGeom>
              <a:avLst/>
              <a:gdLst>
                <a:gd name="connsiteX0" fmla="*/ -3048 w 47959"/>
                <a:gd name="connsiteY0" fmla="*/ 271 h 68911"/>
                <a:gd name="connsiteX1" fmla="*/ 44912 w 47959"/>
                <a:gd name="connsiteY1" fmla="*/ 271 h 68911"/>
                <a:gd name="connsiteX2" fmla="*/ 44912 w 47959"/>
                <a:gd name="connsiteY2" fmla="*/ 69183 h 68911"/>
                <a:gd name="connsiteX3" fmla="*/ -3048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71"/>
                  </a:moveTo>
                  <a:lnTo>
                    <a:pt x="44912" y="271"/>
                  </a:lnTo>
                  <a:lnTo>
                    <a:pt x="44912" y="69183"/>
                  </a:lnTo>
                  <a:lnTo>
                    <a:pt x="-3048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40197B77-111B-CC51-0A03-11FB8BA34C35}"/>
                </a:ext>
              </a:extLst>
            </p:cNvPr>
            <p:cNvSpPr/>
            <p:nvPr/>
          </p:nvSpPr>
          <p:spPr>
            <a:xfrm flipV="1">
              <a:off x="6142172" y="5945630"/>
              <a:ext cx="47956" cy="68911"/>
            </a:xfrm>
            <a:custGeom>
              <a:avLst/>
              <a:gdLst>
                <a:gd name="connsiteX0" fmla="*/ -3117 w 47956"/>
                <a:gd name="connsiteY0" fmla="*/ 271 h 68911"/>
                <a:gd name="connsiteX1" fmla="*/ 44839 w 47956"/>
                <a:gd name="connsiteY1" fmla="*/ 271 h 68911"/>
                <a:gd name="connsiteX2" fmla="*/ 44839 w 47956"/>
                <a:gd name="connsiteY2" fmla="*/ 69183 h 68911"/>
                <a:gd name="connsiteX3" fmla="*/ -3117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71"/>
                  </a:moveTo>
                  <a:lnTo>
                    <a:pt x="44839" y="271"/>
                  </a:lnTo>
                  <a:lnTo>
                    <a:pt x="44839" y="69183"/>
                  </a:lnTo>
                  <a:lnTo>
                    <a:pt x="-3117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34E841F9-F880-D0A3-3B82-F5F0AC3AC988}"/>
                </a:ext>
              </a:extLst>
            </p:cNvPr>
            <p:cNvSpPr/>
            <p:nvPr/>
          </p:nvSpPr>
          <p:spPr>
            <a:xfrm flipV="1">
              <a:off x="5521271" y="5945630"/>
              <a:ext cx="47959" cy="68911"/>
            </a:xfrm>
            <a:custGeom>
              <a:avLst/>
              <a:gdLst>
                <a:gd name="connsiteX0" fmla="*/ -2534 w 47959"/>
                <a:gd name="connsiteY0" fmla="*/ 271 h 68911"/>
                <a:gd name="connsiteX1" fmla="*/ 45426 w 47959"/>
                <a:gd name="connsiteY1" fmla="*/ 271 h 68911"/>
                <a:gd name="connsiteX2" fmla="*/ 45426 w 47959"/>
                <a:gd name="connsiteY2" fmla="*/ 69183 h 68911"/>
                <a:gd name="connsiteX3" fmla="*/ -2534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71"/>
                  </a:moveTo>
                  <a:lnTo>
                    <a:pt x="45426" y="271"/>
                  </a:lnTo>
                  <a:lnTo>
                    <a:pt x="45426" y="69183"/>
                  </a:lnTo>
                  <a:lnTo>
                    <a:pt x="-2534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832593E-F1DF-EF4E-CC45-32D8C59C7681}"/>
                </a:ext>
              </a:extLst>
            </p:cNvPr>
            <p:cNvSpPr/>
            <p:nvPr/>
          </p:nvSpPr>
          <p:spPr>
            <a:xfrm flipV="1">
              <a:off x="5594836" y="5945630"/>
              <a:ext cx="47956" cy="68911"/>
            </a:xfrm>
            <a:custGeom>
              <a:avLst/>
              <a:gdLst>
                <a:gd name="connsiteX0" fmla="*/ -2603 w 47956"/>
                <a:gd name="connsiteY0" fmla="*/ 271 h 68911"/>
                <a:gd name="connsiteX1" fmla="*/ 45353 w 47956"/>
                <a:gd name="connsiteY1" fmla="*/ 271 h 68911"/>
                <a:gd name="connsiteX2" fmla="*/ 45353 w 47956"/>
                <a:gd name="connsiteY2" fmla="*/ 69183 h 68911"/>
                <a:gd name="connsiteX3" fmla="*/ -2603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71"/>
                  </a:moveTo>
                  <a:lnTo>
                    <a:pt x="45353" y="271"/>
                  </a:lnTo>
                  <a:lnTo>
                    <a:pt x="45353" y="69183"/>
                  </a:lnTo>
                  <a:lnTo>
                    <a:pt x="-2603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C14C696-B255-5335-5857-C546579C673D}"/>
                </a:ext>
              </a:extLst>
            </p:cNvPr>
            <p:cNvSpPr/>
            <p:nvPr/>
          </p:nvSpPr>
          <p:spPr>
            <a:xfrm flipV="1">
              <a:off x="5668401" y="5945630"/>
              <a:ext cx="47959" cy="68911"/>
            </a:xfrm>
            <a:custGeom>
              <a:avLst/>
              <a:gdLst>
                <a:gd name="connsiteX0" fmla="*/ -2672 w 47959"/>
                <a:gd name="connsiteY0" fmla="*/ 271 h 68911"/>
                <a:gd name="connsiteX1" fmla="*/ 45288 w 47959"/>
                <a:gd name="connsiteY1" fmla="*/ 271 h 68911"/>
                <a:gd name="connsiteX2" fmla="*/ 45288 w 47959"/>
                <a:gd name="connsiteY2" fmla="*/ 69183 h 68911"/>
                <a:gd name="connsiteX3" fmla="*/ -2672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71"/>
                  </a:moveTo>
                  <a:lnTo>
                    <a:pt x="45288" y="271"/>
                  </a:lnTo>
                  <a:lnTo>
                    <a:pt x="45288" y="69183"/>
                  </a:lnTo>
                  <a:lnTo>
                    <a:pt x="-2672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0840D9A-4E33-13E3-49D9-F718D99D3E26}"/>
                </a:ext>
              </a:extLst>
            </p:cNvPr>
            <p:cNvSpPr/>
            <p:nvPr/>
          </p:nvSpPr>
          <p:spPr>
            <a:xfrm flipV="1">
              <a:off x="5774347" y="6044434"/>
              <a:ext cx="47956" cy="68911"/>
            </a:xfrm>
            <a:custGeom>
              <a:avLst/>
              <a:gdLst>
                <a:gd name="connsiteX0" fmla="*/ -2771 w 47956"/>
                <a:gd name="connsiteY0" fmla="*/ 392 h 68911"/>
                <a:gd name="connsiteX1" fmla="*/ 45185 w 47956"/>
                <a:gd name="connsiteY1" fmla="*/ 392 h 68911"/>
                <a:gd name="connsiteX2" fmla="*/ 45185 w 47956"/>
                <a:gd name="connsiteY2" fmla="*/ 69304 h 68911"/>
                <a:gd name="connsiteX3" fmla="*/ -2771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392"/>
                  </a:moveTo>
                  <a:lnTo>
                    <a:pt x="45185" y="392"/>
                  </a:lnTo>
                  <a:lnTo>
                    <a:pt x="45185" y="69304"/>
                  </a:lnTo>
                  <a:lnTo>
                    <a:pt x="-277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B827E18-83EC-4099-D2AA-9D343FFF1366}"/>
                </a:ext>
              </a:extLst>
            </p:cNvPr>
            <p:cNvSpPr/>
            <p:nvPr/>
          </p:nvSpPr>
          <p:spPr>
            <a:xfrm flipV="1">
              <a:off x="5776449" y="6044434"/>
              <a:ext cx="45857" cy="68912"/>
            </a:xfrm>
            <a:custGeom>
              <a:avLst/>
              <a:gdLst>
                <a:gd name="connsiteX0" fmla="*/ 43085 w 45857"/>
                <a:gd name="connsiteY0" fmla="*/ 392 h 68912"/>
                <a:gd name="connsiteX1" fmla="*/ 34992 w 45857"/>
                <a:gd name="connsiteY1" fmla="*/ 392 h 68912"/>
                <a:gd name="connsiteX2" fmla="*/ 34992 w 45857"/>
                <a:gd name="connsiteY2" fmla="*/ 60761 h 68912"/>
                <a:gd name="connsiteX3" fmla="*/ -2772 w 45857"/>
                <a:gd name="connsiteY3" fmla="*/ 60761 h 68912"/>
                <a:gd name="connsiteX4" fmla="*/ -2772 w 45857"/>
                <a:gd name="connsiteY4" fmla="*/ 69304 h 68912"/>
                <a:gd name="connsiteX5" fmla="*/ 43085 w 45857"/>
                <a:gd name="connsiteY5" fmla="*/ 69304 h 68912"/>
                <a:gd name="connsiteX6" fmla="*/ 43085 w 45857"/>
                <a:gd name="connsiteY6" fmla="*/ 392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392"/>
                  </a:moveTo>
                  <a:lnTo>
                    <a:pt x="34992" y="392"/>
                  </a:lnTo>
                  <a:lnTo>
                    <a:pt x="34992" y="60761"/>
                  </a:lnTo>
                  <a:lnTo>
                    <a:pt x="-2772" y="60761"/>
                  </a:lnTo>
                  <a:lnTo>
                    <a:pt x="-2772" y="69304"/>
                  </a:lnTo>
                  <a:lnTo>
                    <a:pt x="43085" y="69304"/>
                  </a:lnTo>
                  <a:lnTo>
                    <a:pt x="43085" y="39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CCF3D8E8-5689-FEA3-DAE2-30524DC2EAFA}"/>
                </a:ext>
              </a:extLst>
            </p:cNvPr>
            <p:cNvSpPr/>
            <p:nvPr/>
          </p:nvSpPr>
          <p:spPr>
            <a:xfrm flipV="1">
              <a:off x="5847912" y="6044434"/>
              <a:ext cx="47959" cy="68911"/>
            </a:xfrm>
            <a:custGeom>
              <a:avLst/>
              <a:gdLst>
                <a:gd name="connsiteX0" fmla="*/ -2841 w 47959"/>
                <a:gd name="connsiteY0" fmla="*/ 392 h 68911"/>
                <a:gd name="connsiteX1" fmla="*/ 45119 w 47959"/>
                <a:gd name="connsiteY1" fmla="*/ 392 h 68911"/>
                <a:gd name="connsiteX2" fmla="*/ 45119 w 47959"/>
                <a:gd name="connsiteY2" fmla="*/ 69304 h 68911"/>
                <a:gd name="connsiteX3" fmla="*/ -2841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392"/>
                  </a:moveTo>
                  <a:lnTo>
                    <a:pt x="45119" y="392"/>
                  </a:lnTo>
                  <a:lnTo>
                    <a:pt x="45119" y="69304"/>
                  </a:lnTo>
                  <a:lnTo>
                    <a:pt x="-284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69CFF94F-1B2D-11B5-6C10-FF63C9ECAF84}"/>
                </a:ext>
              </a:extLst>
            </p:cNvPr>
            <p:cNvSpPr/>
            <p:nvPr/>
          </p:nvSpPr>
          <p:spPr>
            <a:xfrm flipV="1">
              <a:off x="5921477" y="6044434"/>
              <a:ext cx="47959" cy="68911"/>
            </a:xfrm>
            <a:custGeom>
              <a:avLst/>
              <a:gdLst>
                <a:gd name="connsiteX0" fmla="*/ -2910 w 47959"/>
                <a:gd name="connsiteY0" fmla="*/ 392 h 68911"/>
                <a:gd name="connsiteX1" fmla="*/ 45050 w 47959"/>
                <a:gd name="connsiteY1" fmla="*/ 392 h 68911"/>
                <a:gd name="connsiteX2" fmla="*/ 45050 w 47959"/>
                <a:gd name="connsiteY2" fmla="*/ 69304 h 68911"/>
                <a:gd name="connsiteX3" fmla="*/ -2910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392"/>
                  </a:moveTo>
                  <a:lnTo>
                    <a:pt x="45050" y="392"/>
                  </a:lnTo>
                  <a:lnTo>
                    <a:pt x="45050" y="69304"/>
                  </a:lnTo>
                  <a:lnTo>
                    <a:pt x="-2910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B81C8E4-6223-3201-ED35-773261FC4A2F}"/>
                </a:ext>
              </a:extLst>
            </p:cNvPr>
            <p:cNvSpPr/>
            <p:nvPr/>
          </p:nvSpPr>
          <p:spPr>
            <a:xfrm flipV="1">
              <a:off x="5995042" y="6044434"/>
              <a:ext cx="47959" cy="68911"/>
            </a:xfrm>
            <a:custGeom>
              <a:avLst/>
              <a:gdLst>
                <a:gd name="connsiteX0" fmla="*/ -2979 w 47959"/>
                <a:gd name="connsiteY0" fmla="*/ 392 h 68911"/>
                <a:gd name="connsiteX1" fmla="*/ 44981 w 47959"/>
                <a:gd name="connsiteY1" fmla="*/ 392 h 68911"/>
                <a:gd name="connsiteX2" fmla="*/ 44981 w 47959"/>
                <a:gd name="connsiteY2" fmla="*/ 69304 h 68911"/>
                <a:gd name="connsiteX3" fmla="*/ -2979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392"/>
                  </a:moveTo>
                  <a:lnTo>
                    <a:pt x="44981" y="392"/>
                  </a:lnTo>
                  <a:lnTo>
                    <a:pt x="44981" y="69304"/>
                  </a:lnTo>
                  <a:lnTo>
                    <a:pt x="-2979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104948D-7737-6E36-A9B5-FB00DEA83EC3}"/>
                </a:ext>
              </a:extLst>
            </p:cNvPr>
            <p:cNvSpPr/>
            <p:nvPr/>
          </p:nvSpPr>
          <p:spPr>
            <a:xfrm flipV="1">
              <a:off x="6068607" y="6044434"/>
              <a:ext cx="47959" cy="68911"/>
            </a:xfrm>
            <a:custGeom>
              <a:avLst/>
              <a:gdLst>
                <a:gd name="connsiteX0" fmla="*/ -3048 w 47959"/>
                <a:gd name="connsiteY0" fmla="*/ 392 h 68911"/>
                <a:gd name="connsiteX1" fmla="*/ 44912 w 47959"/>
                <a:gd name="connsiteY1" fmla="*/ 392 h 68911"/>
                <a:gd name="connsiteX2" fmla="*/ 44912 w 47959"/>
                <a:gd name="connsiteY2" fmla="*/ 69304 h 68911"/>
                <a:gd name="connsiteX3" fmla="*/ -3048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392"/>
                  </a:moveTo>
                  <a:lnTo>
                    <a:pt x="44912" y="392"/>
                  </a:lnTo>
                  <a:lnTo>
                    <a:pt x="44912" y="69304"/>
                  </a:lnTo>
                  <a:lnTo>
                    <a:pt x="-3048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E8FB7A4-5A74-B872-6429-BBACB307EC75}"/>
                </a:ext>
              </a:extLst>
            </p:cNvPr>
            <p:cNvSpPr/>
            <p:nvPr/>
          </p:nvSpPr>
          <p:spPr>
            <a:xfrm flipV="1">
              <a:off x="6142172" y="6044434"/>
              <a:ext cx="47956" cy="68911"/>
            </a:xfrm>
            <a:custGeom>
              <a:avLst/>
              <a:gdLst>
                <a:gd name="connsiteX0" fmla="*/ -3117 w 47956"/>
                <a:gd name="connsiteY0" fmla="*/ 392 h 68911"/>
                <a:gd name="connsiteX1" fmla="*/ 44839 w 47956"/>
                <a:gd name="connsiteY1" fmla="*/ 392 h 68911"/>
                <a:gd name="connsiteX2" fmla="*/ 44839 w 47956"/>
                <a:gd name="connsiteY2" fmla="*/ 69304 h 68911"/>
                <a:gd name="connsiteX3" fmla="*/ -3117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392"/>
                  </a:moveTo>
                  <a:lnTo>
                    <a:pt x="44839" y="392"/>
                  </a:lnTo>
                  <a:lnTo>
                    <a:pt x="44839" y="69304"/>
                  </a:lnTo>
                  <a:lnTo>
                    <a:pt x="-3117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D80DC2EE-80AD-8D16-38D4-9FCBFE98AB8C}"/>
                </a:ext>
              </a:extLst>
            </p:cNvPr>
            <p:cNvSpPr/>
            <p:nvPr/>
          </p:nvSpPr>
          <p:spPr>
            <a:xfrm flipV="1">
              <a:off x="5521271" y="6044434"/>
              <a:ext cx="47959" cy="68911"/>
            </a:xfrm>
            <a:custGeom>
              <a:avLst/>
              <a:gdLst>
                <a:gd name="connsiteX0" fmla="*/ -2534 w 47959"/>
                <a:gd name="connsiteY0" fmla="*/ 392 h 68911"/>
                <a:gd name="connsiteX1" fmla="*/ 45426 w 47959"/>
                <a:gd name="connsiteY1" fmla="*/ 392 h 68911"/>
                <a:gd name="connsiteX2" fmla="*/ 45426 w 47959"/>
                <a:gd name="connsiteY2" fmla="*/ 69304 h 68911"/>
                <a:gd name="connsiteX3" fmla="*/ -2534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392"/>
                  </a:moveTo>
                  <a:lnTo>
                    <a:pt x="45426" y="392"/>
                  </a:lnTo>
                  <a:lnTo>
                    <a:pt x="45426" y="69304"/>
                  </a:lnTo>
                  <a:lnTo>
                    <a:pt x="-2534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5D49519F-941C-209B-D2AB-297C1E0A9DE0}"/>
                </a:ext>
              </a:extLst>
            </p:cNvPr>
            <p:cNvSpPr/>
            <p:nvPr/>
          </p:nvSpPr>
          <p:spPr>
            <a:xfrm flipV="1">
              <a:off x="5594836" y="6044434"/>
              <a:ext cx="47956" cy="68911"/>
            </a:xfrm>
            <a:custGeom>
              <a:avLst/>
              <a:gdLst>
                <a:gd name="connsiteX0" fmla="*/ -2603 w 47956"/>
                <a:gd name="connsiteY0" fmla="*/ 392 h 68911"/>
                <a:gd name="connsiteX1" fmla="*/ 45353 w 47956"/>
                <a:gd name="connsiteY1" fmla="*/ 392 h 68911"/>
                <a:gd name="connsiteX2" fmla="*/ 45353 w 47956"/>
                <a:gd name="connsiteY2" fmla="*/ 69304 h 68911"/>
                <a:gd name="connsiteX3" fmla="*/ -2603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392"/>
                  </a:moveTo>
                  <a:lnTo>
                    <a:pt x="45353" y="392"/>
                  </a:lnTo>
                  <a:lnTo>
                    <a:pt x="45353" y="69304"/>
                  </a:lnTo>
                  <a:lnTo>
                    <a:pt x="-2603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F6186295-5859-2958-0F4D-34837674E9B1}"/>
                </a:ext>
              </a:extLst>
            </p:cNvPr>
            <p:cNvSpPr/>
            <p:nvPr/>
          </p:nvSpPr>
          <p:spPr>
            <a:xfrm flipV="1">
              <a:off x="5668401" y="6044434"/>
              <a:ext cx="47959" cy="68911"/>
            </a:xfrm>
            <a:custGeom>
              <a:avLst/>
              <a:gdLst>
                <a:gd name="connsiteX0" fmla="*/ -2672 w 47959"/>
                <a:gd name="connsiteY0" fmla="*/ 392 h 68911"/>
                <a:gd name="connsiteX1" fmla="*/ 45288 w 47959"/>
                <a:gd name="connsiteY1" fmla="*/ 392 h 68911"/>
                <a:gd name="connsiteX2" fmla="*/ 45288 w 47959"/>
                <a:gd name="connsiteY2" fmla="*/ 69304 h 68911"/>
                <a:gd name="connsiteX3" fmla="*/ -2672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392"/>
                  </a:moveTo>
                  <a:lnTo>
                    <a:pt x="45288" y="392"/>
                  </a:lnTo>
                  <a:lnTo>
                    <a:pt x="45288" y="69304"/>
                  </a:lnTo>
                  <a:lnTo>
                    <a:pt x="-2672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E319064A-83E7-45C9-5714-393E01E90727}"/>
                </a:ext>
              </a:extLst>
            </p:cNvPr>
            <p:cNvSpPr/>
            <p:nvPr/>
          </p:nvSpPr>
          <p:spPr>
            <a:xfrm flipV="1">
              <a:off x="5774347" y="6143238"/>
              <a:ext cx="47956" cy="68908"/>
            </a:xfrm>
            <a:custGeom>
              <a:avLst/>
              <a:gdLst>
                <a:gd name="connsiteX0" fmla="*/ -2771 w 47956"/>
                <a:gd name="connsiteY0" fmla="*/ 514 h 68908"/>
                <a:gd name="connsiteX1" fmla="*/ 45185 w 47956"/>
                <a:gd name="connsiteY1" fmla="*/ 514 h 68908"/>
                <a:gd name="connsiteX2" fmla="*/ 45185 w 47956"/>
                <a:gd name="connsiteY2" fmla="*/ 69422 h 68908"/>
                <a:gd name="connsiteX3" fmla="*/ -2771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514"/>
                  </a:moveTo>
                  <a:lnTo>
                    <a:pt x="45185" y="514"/>
                  </a:lnTo>
                  <a:lnTo>
                    <a:pt x="45185" y="69422"/>
                  </a:lnTo>
                  <a:lnTo>
                    <a:pt x="-277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CD0CF76E-688C-36BA-2C21-3CC4F9327098}"/>
                </a:ext>
              </a:extLst>
            </p:cNvPr>
            <p:cNvSpPr/>
            <p:nvPr/>
          </p:nvSpPr>
          <p:spPr>
            <a:xfrm flipV="1">
              <a:off x="5776449" y="6143237"/>
              <a:ext cx="45857" cy="68908"/>
            </a:xfrm>
            <a:custGeom>
              <a:avLst/>
              <a:gdLst>
                <a:gd name="connsiteX0" fmla="*/ 43085 w 45857"/>
                <a:gd name="connsiteY0" fmla="*/ 514 h 68908"/>
                <a:gd name="connsiteX1" fmla="*/ 34992 w 45857"/>
                <a:gd name="connsiteY1" fmla="*/ 514 h 68908"/>
                <a:gd name="connsiteX2" fmla="*/ 34992 w 45857"/>
                <a:gd name="connsiteY2" fmla="*/ 60878 h 68908"/>
                <a:gd name="connsiteX3" fmla="*/ -2772 w 45857"/>
                <a:gd name="connsiteY3" fmla="*/ 60878 h 68908"/>
                <a:gd name="connsiteX4" fmla="*/ -2772 w 45857"/>
                <a:gd name="connsiteY4" fmla="*/ 69422 h 68908"/>
                <a:gd name="connsiteX5" fmla="*/ 43085 w 45857"/>
                <a:gd name="connsiteY5" fmla="*/ 69422 h 68908"/>
                <a:gd name="connsiteX6" fmla="*/ 43085 w 45857"/>
                <a:gd name="connsiteY6" fmla="*/ 514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514"/>
                  </a:moveTo>
                  <a:lnTo>
                    <a:pt x="34992" y="514"/>
                  </a:lnTo>
                  <a:lnTo>
                    <a:pt x="34992" y="60878"/>
                  </a:lnTo>
                  <a:lnTo>
                    <a:pt x="-2772" y="60878"/>
                  </a:lnTo>
                  <a:lnTo>
                    <a:pt x="-2772" y="69422"/>
                  </a:lnTo>
                  <a:lnTo>
                    <a:pt x="43085" y="69422"/>
                  </a:lnTo>
                  <a:lnTo>
                    <a:pt x="43085" y="51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0C5B6EDD-651A-27E5-F820-1D85E82B8034}"/>
                </a:ext>
              </a:extLst>
            </p:cNvPr>
            <p:cNvSpPr/>
            <p:nvPr/>
          </p:nvSpPr>
          <p:spPr>
            <a:xfrm flipV="1">
              <a:off x="5847912" y="6143238"/>
              <a:ext cx="47959" cy="68908"/>
            </a:xfrm>
            <a:custGeom>
              <a:avLst/>
              <a:gdLst>
                <a:gd name="connsiteX0" fmla="*/ -2841 w 47959"/>
                <a:gd name="connsiteY0" fmla="*/ 514 h 68908"/>
                <a:gd name="connsiteX1" fmla="*/ 45119 w 47959"/>
                <a:gd name="connsiteY1" fmla="*/ 514 h 68908"/>
                <a:gd name="connsiteX2" fmla="*/ 45119 w 47959"/>
                <a:gd name="connsiteY2" fmla="*/ 69422 h 68908"/>
                <a:gd name="connsiteX3" fmla="*/ -2841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514"/>
                  </a:moveTo>
                  <a:lnTo>
                    <a:pt x="45119" y="514"/>
                  </a:lnTo>
                  <a:lnTo>
                    <a:pt x="45119" y="69422"/>
                  </a:lnTo>
                  <a:lnTo>
                    <a:pt x="-284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D261897-76CA-997E-5DC1-DD888F347234}"/>
                </a:ext>
              </a:extLst>
            </p:cNvPr>
            <p:cNvSpPr/>
            <p:nvPr/>
          </p:nvSpPr>
          <p:spPr>
            <a:xfrm flipV="1">
              <a:off x="5921477" y="6143238"/>
              <a:ext cx="47959" cy="68908"/>
            </a:xfrm>
            <a:custGeom>
              <a:avLst/>
              <a:gdLst>
                <a:gd name="connsiteX0" fmla="*/ -2910 w 47959"/>
                <a:gd name="connsiteY0" fmla="*/ 514 h 68908"/>
                <a:gd name="connsiteX1" fmla="*/ 45050 w 47959"/>
                <a:gd name="connsiteY1" fmla="*/ 514 h 68908"/>
                <a:gd name="connsiteX2" fmla="*/ 45050 w 47959"/>
                <a:gd name="connsiteY2" fmla="*/ 69422 h 68908"/>
                <a:gd name="connsiteX3" fmla="*/ -2910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514"/>
                  </a:moveTo>
                  <a:lnTo>
                    <a:pt x="45050" y="514"/>
                  </a:lnTo>
                  <a:lnTo>
                    <a:pt x="45050" y="69422"/>
                  </a:lnTo>
                  <a:lnTo>
                    <a:pt x="-2910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DDE9B6C-B1EE-3102-A504-0EFCB6F78106}"/>
                </a:ext>
              </a:extLst>
            </p:cNvPr>
            <p:cNvSpPr/>
            <p:nvPr/>
          </p:nvSpPr>
          <p:spPr>
            <a:xfrm flipV="1">
              <a:off x="5995042" y="6143238"/>
              <a:ext cx="47959" cy="68908"/>
            </a:xfrm>
            <a:custGeom>
              <a:avLst/>
              <a:gdLst>
                <a:gd name="connsiteX0" fmla="*/ -2979 w 47959"/>
                <a:gd name="connsiteY0" fmla="*/ 514 h 68908"/>
                <a:gd name="connsiteX1" fmla="*/ 44981 w 47959"/>
                <a:gd name="connsiteY1" fmla="*/ 514 h 68908"/>
                <a:gd name="connsiteX2" fmla="*/ 44981 w 47959"/>
                <a:gd name="connsiteY2" fmla="*/ 69422 h 68908"/>
                <a:gd name="connsiteX3" fmla="*/ -2979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514"/>
                  </a:moveTo>
                  <a:lnTo>
                    <a:pt x="44981" y="514"/>
                  </a:lnTo>
                  <a:lnTo>
                    <a:pt x="44981" y="69422"/>
                  </a:lnTo>
                  <a:lnTo>
                    <a:pt x="-2979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02355DDA-29C4-DFF4-52B0-A8BC9A18CD3A}"/>
                </a:ext>
              </a:extLst>
            </p:cNvPr>
            <p:cNvSpPr/>
            <p:nvPr/>
          </p:nvSpPr>
          <p:spPr>
            <a:xfrm flipV="1">
              <a:off x="6068607" y="6143238"/>
              <a:ext cx="47959" cy="68908"/>
            </a:xfrm>
            <a:custGeom>
              <a:avLst/>
              <a:gdLst>
                <a:gd name="connsiteX0" fmla="*/ -3048 w 47959"/>
                <a:gd name="connsiteY0" fmla="*/ 514 h 68908"/>
                <a:gd name="connsiteX1" fmla="*/ 44912 w 47959"/>
                <a:gd name="connsiteY1" fmla="*/ 514 h 68908"/>
                <a:gd name="connsiteX2" fmla="*/ 44912 w 47959"/>
                <a:gd name="connsiteY2" fmla="*/ 69422 h 68908"/>
                <a:gd name="connsiteX3" fmla="*/ -3048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514"/>
                  </a:moveTo>
                  <a:lnTo>
                    <a:pt x="44912" y="514"/>
                  </a:lnTo>
                  <a:lnTo>
                    <a:pt x="44912" y="69422"/>
                  </a:lnTo>
                  <a:lnTo>
                    <a:pt x="-3048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A8C53A03-1E66-CE82-A9EB-CB307138F43E}"/>
                </a:ext>
              </a:extLst>
            </p:cNvPr>
            <p:cNvSpPr/>
            <p:nvPr/>
          </p:nvSpPr>
          <p:spPr>
            <a:xfrm flipV="1">
              <a:off x="6142172" y="6143238"/>
              <a:ext cx="47956" cy="68908"/>
            </a:xfrm>
            <a:custGeom>
              <a:avLst/>
              <a:gdLst>
                <a:gd name="connsiteX0" fmla="*/ -3117 w 47956"/>
                <a:gd name="connsiteY0" fmla="*/ 514 h 68908"/>
                <a:gd name="connsiteX1" fmla="*/ 44839 w 47956"/>
                <a:gd name="connsiteY1" fmla="*/ 514 h 68908"/>
                <a:gd name="connsiteX2" fmla="*/ 44839 w 47956"/>
                <a:gd name="connsiteY2" fmla="*/ 69422 h 68908"/>
                <a:gd name="connsiteX3" fmla="*/ -3117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514"/>
                  </a:moveTo>
                  <a:lnTo>
                    <a:pt x="44839" y="514"/>
                  </a:lnTo>
                  <a:lnTo>
                    <a:pt x="44839" y="69422"/>
                  </a:lnTo>
                  <a:lnTo>
                    <a:pt x="-3117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A202C825-EA58-09E5-A0FE-86D8C12F5215}"/>
                </a:ext>
              </a:extLst>
            </p:cNvPr>
            <p:cNvSpPr/>
            <p:nvPr/>
          </p:nvSpPr>
          <p:spPr>
            <a:xfrm flipV="1">
              <a:off x="5521271" y="6143238"/>
              <a:ext cx="47959" cy="68908"/>
            </a:xfrm>
            <a:custGeom>
              <a:avLst/>
              <a:gdLst>
                <a:gd name="connsiteX0" fmla="*/ -2534 w 47959"/>
                <a:gd name="connsiteY0" fmla="*/ 514 h 68908"/>
                <a:gd name="connsiteX1" fmla="*/ 45426 w 47959"/>
                <a:gd name="connsiteY1" fmla="*/ 514 h 68908"/>
                <a:gd name="connsiteX2" fmla="*/ 45426 w 47959"/>
                <a:gd name="connsiteY2" fmla="*/ 69422 h 68908"/>
                <a:gd name="connsiteX3" fmla="*/ -2534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514"/>
                  </a:moveTo>
                  <a:lnTo>
                    <a:pt x="45426" y="514"/>
                  </a:lnTo>
                  <a:lnTo>
                    <a:pt x="45426" y="69422"/>
                  </a:lnTo>
                  <a:lnTo>
                    <a:pt x="-2534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50C6C894-71BE-97CB-8A16-8D885C5AE831}"/>
                </a:ext>
              </a:extLst>
            </p:cNvPr>
            <p:cNvSpPr/>
            <p:nvPr/>
          </p:nvSpPr>
          <p:spPr>
            <a:xfrm flipV="1">
              <a:off x="5594836" y="6143238"/>
              <a:ext cx="47956" cy="68908"/>
            </a:xfrm>
            <a:custGeom>
              <a:avLst/>
              <a:gdLst>
                <a:gd name="connsiteX0" fmla="*/ -2603 w 47956"/>
                <a:gd name="connsiteY0" fmla="*/ 514 h 68908"/>
                <a:gd name="connsiteX1" fmla="*/ 45353 w 47956"/>
                <a:gd name="connsiteY1" fmla="*/ 514 h 68908"/>
                <a:gd name="connsiteX2" fmla="*/ 45353 w 47956"/>
                <a:gd name="connsiteY2" fmla="*/ 69422 h 68908"/>
                <a:gd name="connsiteX3" fmla="*/ -2603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514"/>
                  </a:moveTo>
                  <a:lnTo>
                    <a:pt x="45353" y="514"/>
                  </a:lnTo>
                  <a:lnTo>
                    <a:pt x="45353" y="69422"/>
                  </a:lnTo>
                  <a:lnTo>
                    <a:pt x="-2603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B7F45D77-D29E-F91B-5341-403AEDCEAA6E}"/>
                </a:ext>
              </a:extLst>
            </p:cNvPr>
            <p:cNvSpPr/>
            <p:nvPr/>
          </p:nvSpPr>
          <p:spPr>
            <a:xfrm flipV="1">
              <a:off x="5668401" y="6143238"/>
              <a:ext cx="47959" cy="68908"/>
            </a:xfrm>
            <a:custGeom>
              <a:avLst/>
              <a:gdLst>
                <a:gd name="connsiteX0" fmla="*/ -2672 w 47959"/>
                <a:gd name="connsiteY0" fmla="*/ 514 h 68908"/>
                <a:gd name="connsiteX1" fmla="*/ 45288 w 47959"/>
                <a:gd name="connsiteY1" fmla="*/ 514 h 68908"/>
                <a:gd name="connsiteX2" fmla="*/ 45288 w 47959"/>
                <a:gd name="connsiteY2" fmla="*/ 69422 h 68908"/>
                <a:gd name="connsiteX3" fmla="*/ -2672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514"/>
                  </a:moveTo>
                  <a:lnTo>
                    <a:pt x="45288" y="514"/>
                  </a:lnTo>
                  <a:lnTo>
                    <a:pt x="45288" y="69422"/>
                  </a:lnTo>
                  <a:lnTo>
                    <a:pt x="-2672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12709059-EE65-DAF4-7A89-2E8C3F0C2CD6}"/>
                </a:ext>
              </a:extLst>
            </p:cNvPr>
            <p:cNvSpPr/>
            <p:nvPr/>
          </p:nvSpPr>
          <p:spPr>
            <a:xfrm flipV="1">
              <a:off x="5774347" y="4371419"/>
              <a:ext cx="39865" cy="60363"/>
            </a:xfrm>
            <a:custGeom>
              <a:avLst/>
              <a:gdLst>
                <a:gd name="connsiteX0" fmla="*/ -2768 w 39865"/>
                <a:gd name="connsiteY0" fmla="*/ -1670 h 60363"/>
                <a:gd name="connsiteX1" fmla="*/ 37098 w 39865"/>
                <a:gd name="connsiteY1" fmla="*/ -1670 h 60363"/>
                <a:gd name="connsiteX2" fmla="*/ 37098 w 39865"/>
                <a:gd name="connsiteY2" fmla="*/ 58694 h 60363"/>
                <a:gd name="connsiteX3" fmla="*/ -27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670"/>
                  </a:moveTo>
                  <a:lnTo>
                    <a:pt x="37098" y="-1670"/>
                  </a:lnTo>
                  <a:lnTo>
                    <a:pt x="37098" y="58694"/>
                  </a:lnTo>
                  <a:lnTo>
                    <a:pt x="-2768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52A4F15A-046C-B65C-E5B8-9173032B2A42}"/>
                </a:ext>
              </a:extLst>
            </p:cNvPr>
            <p:cNvSpPr/>
            <p:nvPr/>
          </p:nvSpPr>
          <p:spPr>
            <a:xfrm flipV="1">
              <a:off x="5774347" y="4362873"/>
              <a:ext cx="47958" cy="68910"/>
            </a:xfrm>
            <a:custGeom>
              <a:avLst/>
              <a:gdLst>
                <a:gd name="connsiteX0" fmla="*/ 45187 w 47958"/>
                <a:gd name="connsiteY0" fmla="*/ -1675 h 68910"/>
                <a:gd name="connsiteX1" fmla="*/ 37094 w 47958"/>
                <a:gd name="connsiteY1" fmla="*/ -1675 h 68910"/>
                <a:gd name="connsiteX2" fmla="*/ 37094 w 47958"/>
                <a:gd name="connsiteY2" fmla="*/ 58690 h 68910"/>
                <a:gd name="connsiteX3" fmla="*/ -2772 w 47958"/>
                <a:gd name="connsiteY3" fmla="*/ 58690 h 68910"/>
                <a:gd name="connsiteX4" fmla="*/ -2772 w 47958"/>
                <a:gd name="connsiteY4" fmla="*/ 67235 h 68910"/>
                <a:gd name="connsiteX5" fmla="*/ 45187 w 47958"/>
                <a:gd name="connsiteY5" fmla="*/ 67235 h 68910"/>
                <a:gd name="connsiteX6" fmla="*/ 451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675"/>
                  </a:moveTo>
                  <a:lnTo>
                    <a:pt x="37094" y="-1675"/>
                  </a:lnTo>
                  <a:lnTo>
                    <a:pt x="37094" y="58690"/>
                  </a:lnTo>
                  <a:lnTo>
                    <a:pt x="-2772" y="58690"/>
                  </a:lnTo>
                  <a:lnTo>
                    <a:pt x="-2772" y="67235"/>
                  </a:lnTo>
                  <a:lnTo>
                    <a:pt x="45187" y="67235"/>
                  </a:lnTo>
                  <a:lnTo>
                    <a:pt x="45187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F11DA5C-3564-338D-CC55-5E3A9CD4B60A}"/>
                </a:ext>
              </a:extLst>
            </p:cNvPr>
            <p:cNvSpPr/>
            <p:nvPr/>
          </p:nvSpPr>
          <p:spPr>
            <a:xfrm flipV="1">
              <a:off x="5847912" y="4371419"/>
              <a:ext cx="39865" cy="60363"/>
            </a:xfrm>
            <a:custGeom>
              <a:avLst/>
              <a:gdLst>
                <a:gd name="connsiteX0" fmla="*/ -2837 w 39865"/>
                <a:gd name="connsiteY0" fmla="*/ -1670 h 60363"/>
                <a:gd name="connsiteX1" fmla="*/ 37029 w 39865"/>
                <a:gd name="connsiteY1" fmla="*/ -1670 h 60363"/>
                <a:gd name="connsiteX2" fmla="*/ 37029 w 39865"/>
                <a:gd name="connsiteY2" fmla="*/ 58694 h 60363"/>
                <a:gd name="connsiteX3" fmla="*/ -2837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670"/>
                  </a:moveTo>
                  <a:lnTo>
                    <a:pt x="37029" y="-1670"/>
                  </a:lnTo>
                  <a:lnTo>
                    <a:pt x="37029" y="58694"/>
                  </a:lnTo>
                  <a:lnTo>
                    <a:pt x="-2837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1EF1DC8E-2A70-1267-98F3-208EE6340F0C}"/>
                </a:ext>
              </a:extLst>
            </p:cNvPr>
            <p:cNvSpPr/>
            <p:nvPr/>
          </p:nvSpPr>
          <p:spPr>
            <a:xfrm flipV="1">
              <a:off x="5847912" y="4362873"/>
              <a:ext cx="47958" cy="68910"/>
            </a:xfrm>
            <a:custGeom>
              <a:avLst/>
              <a:gdLst>
                <a:gd name="connsiteX0" fmla="*/ 45118 w 47958"/>
                <a:gd name="connsiteY0" fmla="*/ -1675 h 68910"/>
                <a:gd name="connsiteX1" fmla="*/ 37025 w 47958"/>
                <a:gd name="connsiteY1" fmla="*/ -1675 h 68910"/>
                <a:gd name="connsiteX2" fmla="*/ 37025 w 47958"/>
                <a:gd name="connsiteY2" fmla="*/ 58690 h 68910"/>
                <a:gd name="connsiteX3" fmla="*/ -2841 w 47958"/>
                <a:gd name="connsiteY3" fmla="*/ 58690 h 68910"/>
                <a:gd name="connsiteX4" fmla="*/ -2841 w 47958"/>
                <a:gd name="connsiteY4" fmla="*/ 67235 h 68910"/>
                <a:gd name="connsiteX5" fmla="*/ 45118 w 47958"/>
                <a:gd name="connsiteY5" fmla="*/ 67235 h 68910"/>
                <a:gd name="connsiteX6" fmla="*/ 45118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675"/>
                  </a:moveTo>
                  <a:lnTo>
                    <a:pt x="37025" y="-1675"/>
                  </a:lnTo>
                  <a:lnTo>
                    <a:pt x="37025" y="58690"/>
                  </a:lnTo>
                  <a:lnTo>
                    <a:pt x="-2841" y="58690"/>
                  </a:lnTo>
                  <a:lnTo>
                    <a:pt x="-2841" y="67235"/>
                  </a:lnTo>
                  <a:lnTo>
                    <a:pt x="45118" y="67235"/>
                  </a:lnTo>
                  <a:lnTo>
                    <a:pt x="45118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0AEFD1AE-3AE5-36A2-7BCA-E8BF798287A8}"/>
                </a:ext>
              </a:extLst>
            </p:cNvPr>
            <p:cNvSpPr/>
            <p:nvPr/>
          </p:nvSpPr>
          <p:spPr>
            <a:xfrm flipV="1">
              <a:off x="5921477" y="4371419"/>
              <a:ext cx="39865" cy="60363"/>
            </a:xfrm>
            <a:custGeom>
              <a:avLst/>
              <a:gdLst>
                <a:gd name="connsiteX0" fmla="*/ -2906 w 39865"/>
                <a:gd name="connsiteY0" fmla="*/ -1670 h 60363"/>
                <a:gd name="connsiteX1" fmla="*/ 36960 w 39865"/>
                <a:gd name="connsiteY1" fmla="*/ -1670 h 60363"/>
                <a:gd name="connsiteX2" fmla="*/ 36960 w 39865"/>
                <a:gd name="connsiteY2" fmla="*/ 58694 h 60363"/>
                <a:gd name="connsiteX3" fmla="*/ -2906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670"/>
                  </a:moveTo>
                  <a:lnTo>
                    <a:pt x="36960" y="-1670"/>
                  </a:lnTo>
                  <a:lnTo>
                    <a:pt x="36960" y="58694"/>
                  </a:lnTo>
                  <a:lnTo>
                    <a:pt x="-2906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9A3AD89D-7561-D9BF-74CE-ACBBB3C08FDE}"/>
                </a:ext>
              </a:extLst>
            </p:cNvPr>
            <p:cNvSpPr/>
            <p:nvPr/>
          </p:nvSpPr>
          <p:spPr>
            <a:xfrm flipV="1">
              <a:off x="5921477" y="4362873"/>
              <a:ext cx="47958" cy="68910"/>
            </a:xfrm>
            <a:custGeom>
              <a:avLst/>
              <a:gdLst>
                <a:gd name="connsiteX0" fmla="*/ 45049 w 47958"/>
                <a:gd name="connsiteY0" fmla="*/ -1675 h 68910"/>
                <a:gd name="connsiteX1" fmla="*/ 36956 w 47958"/>
                <a:gd name="connsiteY1" fmla="*/ -1675 h 68910"/>
                <a:gd name="connsiteX2" fmla="*/ 36956 w 47958"/>
                <a:gd name="connsiteY2" fmla="*/ 58690 h 68910"/>
                <a:gd name="connsiteX3" fmla="*/ -2910 w 47958"/>
                <a:gd name="connsiteY3" fmla="*/ 58690 h 68910"/>
                <a:gd name="connsiteX4" fmla="*/ -2910 w 47958"/>
                <a:gd name="connsiteY4" fmla="*/ 67235 h 68910"/>
                <a:gd name="connsiteX5" fmla="*/ 45049 w 47958"/>
                <a:gd name="connsiteY5" fmla="*/ 67235 h 68910"/>
                <a:gd name="connsiteX6" fmla="*/ 45049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675"/>
                  </a:moveTo>
                  <a:lnTo>
                    <a:pt x="36956" y="-1675"/>
                  </a:lnTo>
                  <a:lnTo>
                    <a:pt x="36956" y="58690"/>
                  </a:lnTo>
                  <a:lnTo>
                    <a:pt x="-2910" y="58690"/>
                  </a:lnTo>
                  <a:lnTo>
                    <a:pt x="-2910" y="67235"/>
                  </a:lnTo>
                  <a:lnTo>
                    <a:pt x="45049" y="67235"/>
                  </a:lnTo>
                  <a:lnTo>
                    <a:pt x="45049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562CD4A-D461-AD2D-8001-57ECE694BA6B}"/>
                </a:ext>
              </a:extLst>
            </p:cNvPr>
            <p:cNvSpPr/>
            <p:nvPr/>
          </p:nvSpPr>
          <p:spPr>
            <a:xfrm flipV="1">
              <a:off x="5995042" y="4371419"/>
              <a:ext cx="39865" cy="60363"/>
            </a:xfrm>
            <a:custGeom>
              <a:avLst/>
              <a:gdLst>
                <a:gd name="connsiteX0" fmla="*/ -2975 w 39865"/>
                <a:gd name="connsiteY0" fmla="*/ -1670 h 60363"/>
                <a:gd name="connsiteX1" fmla="*/ 36891 w 39865"/>
                <a:gd name="connsiteY1" fmla="*/ -1670 h 60363"/>
                <a:gd name="connsiteX2" fmla="*/ 36891 w 39865"/>
                <a:gd name="connsiteY2" fmla="*/ 58694 h 60363"/>
                <a:gd name="connsiteX3" fmla="*/ -2975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670"/>
                  </a:moveTo>
                  <a:lnTo>
                    <a:pt x="36891" y="-1670"/>
                  </a:lnTo>
                  <a:lnTo>
                    <a:pt x="36891" y="58694"/>
                  </a:lnTo>
                  <a:lnTo>
                    <a:pt x="-2975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480ABD9A-0848-FD6D-A76C-32D2C2A9B36B}"/>
                </a:ext>
              </a:extLst>
            </p:cNvPr>
            <p:cNvSpPr/>
            <p:nvPr/>
          </p:nvSpPr>
          <p:spPr>
            <a:xfrm flipV="1">
              <a:off x="5995042" y="4362873"/>
              <a:ext cx="47958" cy="68910"/>
            </a:xfrm>
            <a:custGeom>
              <a:avLst/>
              <a:gdLst>
                <a:gd name="connsiteX0" fmla="*/ 44980 w 47958"/>
                <a:gd name="connsiteY0" fmla="*/ -1675 h 68910"/>
                <a:gd name="connsiteX1" fmla="*/ 36887 w 47958"/>
                <a:gd name="connsiteY1" fmla="*/ -1675 h 68910"/>
                <a:gd name="connsiteX2" fmla="*/ 36887 w 47958"/>
                <a:gd name="connsiteY2" fmla="*/ 58690 h 68910"/>
                <a:gd name="connsiteX3" fmla="*/ -2979 w 47958"/>
                <a:gd name="connsiteY3" fmla="*/ 58690 h 68910"/>
                <a:gd name="connsiteX4" fmla="*/ -2979 w 47958"/>
                <a:gd name="connsiteY4" fmla="*/ 67235 h 68910"/>
                <a:gd name="connsiteX5" fmla="*/ 44980 w 47958"/>
                <a:gd name="connsiteY5" fmla="*/ 67235 h 68910"/>
                <a:gd name="connsiteX6" fmla="*/ 4498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675"/>
                  </a:moveTo>
                  <a:lnTo>
                    <a:pt x="36887" y="-1675"/>
                  </a:lnTo>
                  <a:lnTo>
                    <a:pt x="36887" y="58690"/>
                  </a:lnTo>
                  <a:lnTo>
                    <a:pt x="-2979" y="58690"/>
                  </a:lnTo>
                  <a:lnTo>
                    <a:pt x="-2979" y="67235"/>
                  </a:lnTo>
                  <a:lnTo>
                    <a:pt x="44980" y="67235"/>
                  </a:lnTo>
                  <a:lnTo>
                    <a:pt x="4498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558C6F67-D488-C7CF-8E14-003EEDDC2704}"/>
                </a:ext>
              </a:extLst>
            </p:cNvPr>
            <p:cNvSpPr/>
            <p:nvPr/>
          </p:nvSpPr>
          <p:spPr>
            <a:xfrm flipV="1">
              <a:off x="6068607" y="4371419"/>
              <a:ext cx="39865" cy="60363"/>
            </a:xfrm>
            <a:custGeom>
              <a:avLst/>
              <a:gdLst>
                <a:gd name="connsiteX0" fmla="*/ -3044 w 39865"/>
                <a:gd name="connsiteY0" fmla="*/ -1670 h 60363"/>
                <a:gd name="connsiteX1" fmla="*/ 36821 w 39865"/>
                <a:gd name="connsiteY1" fmla="*/ -1670 h 60363"/>
                <a:gd name="connsiteX2" fmla="*/ 36821 w 39865"/>
                <a:gd name="connsiteY2" fmla="*/ 58694 h 60363"/>
                <a:gd name="connsiteX3" fmla="*/ -304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670"/>
                  </a:moveTo>
                  <a:lnTo>
                    <a:pt x="36821" y="-1670"/>
                  </a:lnTo>
                  <a:lnTo>
                    <a:pt x="36821" y="58694"/>
                  </a:lnTo>
                  <a:lnTo>
                    <a:pt x="-304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C2DBDA6A-FF27-9AC8-98A5-930936A85EC9}"/>
                </a:ext>
              </a:extLst>
            </p:cNvPr>
            <p:cNvSpPr/>
            <p:nvPr/>
          </p:nvSpPr>
          <p:spPr>
            <a:xfrm flipV="1">
              <a:off x="6068607" y="4362873"/>
              <a:ext cx="47958" cy="68910"/>
            </a:xfrm>
            <a:custGeom>
              <a:avLst/>
              <a:gdLst>
                <a:gd name="connsiteX0" fmla="*/ 44910 w 47958"/>
                <a:gd name="connsiteY0" fmla="*/ -1675 h 68910"/>
                <a:gd name="connsiteX1" fmla="*/ 36818 w 47958"/>
                <a:gd name="connsiteY1" fmla="*/ -1675 h 68910"/>
                <a:gd name="connsiteX2" fmla="*/ 36818 w 47958"/>
                <a:gd name="connsiteY2" fmla="*/ 58690 h 68910"/>
                <a:gd name="connsiteX3" fmla="*/ -3048 w 47958"/>
                <a:gd name="connsiteY3" fmla="*/ 58690 h 68910"/>
                <a:gd name="connsiteX4" fmla="*/ -3048 w 47958"/>
                <a:gd name="connsiteY4" fmla="*/ 67235 h 68910"/>
                <a:gd name="connsiteX5" fmla="*/ 44910 w 47958"/>
                <a:gd name="connsiteY5" fmla="*/ 67235 h 68910"/>
                <a:gd name="connsiteX6" fmla="*/ 4491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675"/>
                  </a:moveTo>
                  <a:lnTo>
                    <a:pt x="36818" y="-1675"/>
                  </a:lnTo>
                  <a:lnTo>
                    <a:pt x="36818" y="58690"/>
                  </a:lnTo>
                  <a:lnTo>
                    <a:pt x="-3048" y="58690"/>
                  </a:lnTo>
                  <a:lnTo>
                    <a:pt x="-3048" y="67235"/>
                  </a:lnTo>
                  <a:lnTo>
                    <a:pt x="44910" y="67235"/>
                  </a:lnTo>
                  <a:lnTo>
                    <a:pt x="4491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3678DE71-30D0-DB84-E360-769EFAD0A31D}"/>
                </a:ext>
              </a:extLst>
            </p:cNvPr>
            <p:cNvSpPr/>
            <p:nvPr/>
          </p:nvSpPr>
          <p:spPr>
            <a:xfrm flipV="1">
              <a:off x="6142172" y="4371419"/>
              <a:ext cx="39865" cy="60363"/>
            </a:xfrm>
            <a:custGeom>
              <a:avLst/>
              <a:gdLst>
                <a:gd name="connsiteX0" fmla="*/ -3114 w 39865"/>
                <a:gd name="connsiteY0" fmla="*/ -1670 h 60363"/>
                <a:gd name="connsiteX1" fmla="*/ 36752 w 39865"/>
                <a:gd name="connsiteY1" fmla="*/ -1670 h 60363"/>
                <a:gd name="connsiteX2" fmla="*/ 36752 w 39865"/>
                <a:gd name="connsiteY2" fmla="*/ 58694 h 60363"/>
                <a:gd name="connsiteX3" fmla="*/ -311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670"/>
                  </a:moveTo>
                  <a:lnTo>
                    <a:pt x="36752" y="-1670"/>
                  </a:lnTo>
                  <a:lnTo>
                    <a:pt x="36752" y="58694"/>
                  </a:lnTo>
                  <a:lnTo>
                    <a:pt x="-311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9F838E4-EE8F-107E-2C77-CAACC806D4DF}"/>
                </a:ext>
              </a:extLst>
            </p:cNvPr>
            <p:cNvSpPr/>
            <p:nvPr/>
          </p:nvSpPr>
          <p:spPr>
            <a:xfrm flipV="1">
              <a:off x="6142172" y="4362873"/>
              <a:ext cx="47958" cy="68910"/>
            </a:xfrm>
            <a:custGeom>
              <a:avLst/>
              <a:gdLst>
                <a:gd name="connsiteX0" fmla="*/ 44841 w 47958"/>
                <a:gd name="connsiteY0" fmla="*/ -1675 h 68910"/>
                <a:gd name="connsiteX1" fmla="*/ 36748 w 47958"/>
                <a:gd name="connsiteY1" fmla="*/ -1675 h 68910"/>
                <a:gd name="connsiteX2" fmla="*/ 36748 w 47958"/>
                <a:gd name="connsiteY2" fmla="*/ 58690 h 68910"/>
                <a:gd name="connsiteX3" fmla="*/ -3117 w 47958"/>
                <a:gd name="connsiteY3" fmla="*/ 58690 h 68910"/>
                <a:gd name="connsiteX4" fmla="*/ -3117 w 47958"/>
                <a:gd name="connsiteY4" fmla="*/ 67235 h 68910"/>
                <a:gd name="connsiteX5" fmla="*/ 44841 w 47958"/>
                <a:gd name="connsiteY5" fmla="*/ 67235 h 68910"/>
                <a:gd name="connsiteX6" fmla="*/ 44841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675"/>
                  </a:moveTo>
                  <a:lnTo>
                    <a:pt x="36748" y="-1675"/>
                  </a:lnTo>
                  <a:lnTo>
                    <a:pt x="36748" y="58690"/>
                  </a:lnTo>
                  <a:lnTo>
                    <a:pt x="-3117" y="58690"/>
                  </a:lnTo>
                  <a:lnTo>
                    <a:pt x="-3117" y="67235"/>
                  </a:lnTo>
                  <a:lnTo>
                    <a:pt x="44841" y="67235"/>
                  </a:lnTo>
                  <a:lnTo>
                    <a:pt x="44841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1B1C8D0B-B551-7537-5E2E-4CF047261CEC}"/>
                </a:ext>
              </a:extLst>
            </p:cNvPr>
            <p:cNvSpPr/>
            <p:nvPr/>
          </p:nvSpPr>
          <p:spPr>
            <a:xfrm flipV="1">
              <a:off x="5774347" y="4473734"/>
              <a:ext cx="39865" cy="60363"/>
            </a:xfrm>
            <a:custGeom>
              <a:avLst/>
              <a:gdLst>
                <a:gd name="connsiteX0" fmla="*/ -2768 w 39865"/>
                <a:gd name="connsiteY0" fmla="*/ -1544 h 60363"/>
                <a:gd name="connsiteX1" fmla="*/ 37098 w 39865"/>
                <a:gd name="connsiteY1" fmla="*/ -1544 h 60363"/>
                <a:gd name="connsiteX2" fmla="*/ 37098 w 39865"/>
                <a:gd name="connsiteY2" fmla="*/ 58820 h 60363"/>
                <a:gd name="connsiteX3" fmla="*/ -27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544"/>
                  </a:moveTo>
                  <a:lnTo>
                    <a:pt x="37098" y="-1544"/>
                  </a:lnTo>
                  <a:lnTo>
                    <a:pt x="37098" y="58820"/>
                  </a:lnTo>
                  <a:lnTo>
                    <a:pt x="-2768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D4D0048C-A2B4-E2E2-E8F5-DD12769A586C}"/>
                </a:ext>
              </a:extLst>
            </p:cNvPr>
            <p:cNvSpPr/>
            <p:nvPr/>
          </p:nvSpPr>
          <p:spPr>
            <a:xfrm flipV="1">
              <a:off x="5774347" y="4465188"/>
              <a:ext cx="47958" cy="68910"/>
            </a:xfrm>
            <a:custGeom>
              <a:avLst/>
              <a:gdLst>
                <a:gd name="connsiteX0" fmla="*/ 45187 w 47958"/>
                <a:gd name="connsiteY0" fmla="*/ -1549 h 68910"/>
                <a:gd name="connsiteX1" fmla="*/ 37094 w 47958"/>
                <a:gd name="connsiteY1" fmla="*/ -1549 h 68910"/>
                <a:gd name="connsiteX2" fmla="*/ 37094 w 47958"/>
                <a:gd name="connsiteY2" fmla="*/ 58816 h 68910"/>
                <a:gd name="connsiteX3" fmla="*/ -2772 w 47958"/>
                <a:gd name="connsiteY3" fmla="*/ 58816 h 68910"/>
                <a:gd name="connsiteX4" fmla="*/ -2772 w 47958"/>
                <a:gd name="connsiteY4" fmla="*/ 67361 h 68910"/>
                <a:gd name="connsiteX5" fmla="*/ 45187 w 47958"/>
                <a:gd name="connsiteY5" fmla="*/ 67361 h 68910"/>
                <a:gd name="connsiteX6" fmla="*/ 451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549"/>
                  </a:moveTo>
                  <a:lnTo>
                    <a:pt x="37094" y="-1549"/>
                  </a:lnTo>
                  <a:lnTo>
                    <a:pt x="37094" y="58816"/>
                  </a:lnTo>
                  <a:lnTo>
                    <a:pt x="-2772" y="58816"/>
                  </a:lnTo>
                  <a:lnTo>
                    <a:pt x="-2772" y="67361"/>
                  </a:lnTo>
                  <a:lnTo>
                    <a:pt x="45187" y="67361"/>
                  </a:lnTo>
                  <a:lnTo>
                    <a:pt x="45187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F9247025-C720-BF4A-D21E-ACCB01527932}"/>
                </a:ext>
              </a:extLst>
            </p:cNvPr>
            <p:cNvSpPr/>
            <p:nvPr/>
          </p:nvSpPr>
          <p:spPr>
            <a:xfrm flipV="1">
              <a:off x="5847912" y="4473734"/>
              <a:ext cx="39865" cy="60363"/>
            </a:xfrm>
            <a:custGeom>
              <a:avLst/>
              <a:gdLst>
                <a:gd name="connsiteX0" fmla="*/ -2837 w 39865"/>
                <a:gd name="connsiteY0" fmla="*/ -1544 h 60363"/>
                <a:gd name="connsiteX1" fmla="*/ 37029 w 39865"/>
                <a:gd name="connsiteY1" fmla="*/ -1544 h 60363"/>
                <a:gd name="connsiteX2" fmla="*/ 37029 w 39865"/>
                <a:gd name="connsiteY2" fmla="*/ 58820 h 60363"/>
                <a:gd name="connsiteX3" fmla="*/ -2837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544"/>
                  </a:moveTo>
                  <a:lnTo>
                    <a:pt x="37029" y="-1544"/>
                  </a:lnTo>
                  <a:lnTo>
                    <a:pt x="37029" y="58820"/>
                  </a:lnTo>
                  <a:lnTo>
                    <a:pt x="-2837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A727D12A-C74F-4FDA-6176-88E452B49C0F}"/>
                </a:ext>
              </a:extLst>
            </p:cNvPr>
            <p:cNvSpPr/>
            <p:nvPr/>
          </p:nvSpPr>
          <p:spPr>
            <a:xfrm flipV="1">
              <a:off x="5847912" y="4465188"/>
              <a:ext cx="47958" cy="68910"/>
            </a:xfrm>
            <a:custGeom>
              <a:avLst/>
              <a:gdLst>
                <a:gd name="connsiteX0" fmla="*/ 45118 w 47958"/>
                <a:gd name="connsiteY0" fmla="*/ -1549 h 68910"/>
                <a:gd name="connsiteX1" fmla="*/ 37025 w 47958"/>
                <a:gd name="connsiteY1" fmla="*/ -1549 h 68910"/>
                <a:gd name="connsiteX2" fmla="*/ 37025 w 47958"/>
                <a:gd name="connsiteY2" fmla="*/ 58816 h 68910"/>
                <a:gd name="connsiteX3" fmla="*/ -2841 w 47958"/>
                <a:gd name="connsiteY3" fmla="*/ 58816 h 68910"/>
                <a:gd name="connsiteX4" fmla="*/ -2841 w 47958"/>
                <a:gd name="connsiteY4" fmla="*/ 67361 h 68910"/>
                <a:gd name="connsiteX5" fmla="*/ 45118 w 47958"/>
                <a:gd name="connsiteY5" fmla="*/ 67361 h 68910"/>
                <a:gd name="connsiteX6" fmla="*/ 45118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549"/>
                  </a:moveTo>
                  <a:lnTo>
                    <a:pt x="37025" y="-1549"/>
                  </a:lnTo>
                  <a:lnTo>
                    <a:pt x="37025" y="58816"/>
                  </a:lnTo>
                  <a:lnTo>
                    <a:pt x="-2841" y="58816"/>
                  </a:lnTo>
                  <a:lnTo>
                    <a:pt x="-2841" y="67361"/>
                  </a:lnTo>
                  <a:lnTo>
                    <a:pt x="45118" y="67361"/>
                  </a:lnTo>
                  <a:lnTo>
                    <a:pt x="45118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DB5ABFEF-8522-6910-6863-438E6839163E}"/>
                </a:ext>
              </a:extLst>
            </p:cNvPr>
            <p:cNvSpPr/>
            <p:nvPr/>
          </p:nvSpPr>
          <p:spPr>
            <a:xfrm flipV="1">
              <a:off x="5921477" y="4473734"/>
              <a:ext cx="39865" cy="60363"/>
            </a:xfrm>
            <a:custGeom>
              <a:avLst/>
              <a:gdLst>
                <a:gd name="connsiteX0" fmla="*/ -2906 w 39865"/>
                <a:gd name="connsiteY0" fmla="*/ -1544 h 60363"/>
                <a:gd name="connsiteX1" fmla="*/ 36960 w 39865"/>
                <a:gd name="connsiteY1" fmla="*/ -1544 h 60363"/>
                <a:gd name="connsiteX2" fmla="*/ 36960 w 39865"/>
                <a:gd name="connsiteY2" fmla="*/ 58820 h 60363"/>
                <a:gd name="connsiteX3" fmla="*/ -2906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544"/>
                  </a:moveTo>
                  <a:lnTo>
                    <a:pt x="36960" y="-1544"/>
                  </a:lnTo>
                  <a:lnTo>
                    <a:pt x="36960" y="58820"/>
                  </a:lnTo>
                  <a:lnTo>
                    <a:pt x="-2906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2FDD361-3A6B-2A4E-A86B-1EB498A7BD29}"/>
                </a:ext>
              </a:extLst>
            </p:cNvPr>
            <p:cNvSpPr/>
            <p:nvPr/>
          </p:nvSpPr>
          <p:spPr>
            <a:xfrm flipV="1">
              <a:off x="5921477" y="4465188"/>
              <a:ext cx="47958" cy="68910"/>
            </a:xfrm>
            <a:custGeom>
              <a:avLst/>
              <a:gdLst>
                <a:gd name="connsiteX0" fmla="*/ 45049 w 47958"/>
                <a:gd name="connsiteY0" fmla="*/ -1549 h 68910"/>
                <a:gd name="connsiteX1" fmla="*/ 36956 w 47958"/>
                <a:gd name="connsiteY1" fmla="*/ -1549 h 68910"/>
                <a:gd name="connsiteX2" fmla="*/ 36956 w 47958"/>
                <a:gd name="connsiteY2" fmla="*/ 58816 h 68910"/>
                <a:gd name="connsiteX3" fmla="*/ -2910 w 47958"/>
                <a:gd name="connsiteY3" fmla="*/ 58816 h 68910"/>
                <a:gd name="connsiteX4" fmla="*/ -2910 w 47958"/>
                <a:gd name="connsiteY4" fmla="*/ 67361 h 68910"/>
                <a:gd name="connsiteX5" fmla="*/ 45049 w 47958"/>
                <a:gd name="connsiteY5" fmla="*/ 67361 h 68910"/>
                <a:gd name="connsiteX6" fmla="*/ 45049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549"/>
                  </a:moveTo>
                  <a:lnTo>
                    <a:pt x="36956" y="-1549"/>
                  </a:lnTo>
                  <a:lnTo>
                    <a:pt x="36956" y="58816"/>
                  </a:lnTo>
                  <a:lnTo>
                    <a:pt x="-2910" y="58816"/>
                  </a:lnTo>
                  <a:lnTo>
                    <a:pt x="-2910" y="67361"/>
                  </a:lnTo>
                  <a:lnTo>
                    <a:pt x="45049" y="67361"/>
                  </a:lnTo>
                  <a:lnTo>
                    <a:pt x="45049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18F31C21-29C0-F2E7-32CA-D7DB3ED943DB}"/>
                </a:ext>
              </a:extLst>
            </p:cNvPr>
            <p:cNvSpPr/>
            <p:nvPr/>
          </p:nvSpPr>
          <p:spPr>
            <a:xfrm flipV="1">
              <a:off x="5995042" y="4473734"/>
              <a:ext cx="39865" cy="60363"/>
            </a:xfrm>
            <a:custGeom>
              <a:avLst/>
              <a:gdLst>
                <a:gd name="connsiteX0" fmla="*/ -2975 w 39865"/>
                <a:gd name="connsiteY0" fmla="*/ -1544 h 60363"/>
                <a:gd name="connsiteX1" fmla="*/ 36891 w 39865"/>
                <a:gd name="connsiteY1" fmla="*/ -1544 h 60363"/>
                <a:gd name="connsiteX2" fmla="*/ 36891 w 39865"/>
                <a:gd name="connsiteY2" fmla="*/ 58820 h 60363"/>
                <a:gd name="connsiteX3" fmla="*/ -2975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544"/>
                  </a:moveTo>
                  <a:lnTo>
                    <a:pt x="36891" y="-1544"/>
                  </a:lnTo>
                  <a:lnTo>
                    <a:pt x="36891" y="58820"/>
                  </a:lnTo>
                  <a:lnTo>
                    <a:pt x="-2975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1F525EBD-B0A5-F83D-7EAD-E85FA2209683}"/>
                </a:ext>
              </a:extLst>
            </p:cNvPr>
            <p:cNvSpPr/>
            <p:nvPr/>
          </p:nvSpPr>
          <p:spPr>
            <a:xfrm flipV="1">
              <a:off x="5995042" y="4465188"/>
              <a:ext cx="47958" cy="68910"/>
            </a:xfrm>
            <a:custGeom>
              <a:avLst/>
              <a:gdLst>
                <a:gd name="connsiteX0" fmla="*/ 44980 w 47958"/>
                <a:gd name="connsiteY0" fmla="*/ -1549 h 68910"/>
                <a:gd name="connsiteX1" fmla="*/ 36887 w 47958"/>
                <a:gd name="connsiteY1" fmla="*/ -1549 h 68910"/>
                <a:gd name="connsiteX2" fmla="*/ 36887 w 47958"/>
                <a:gd name="connsiteY2" fmla="*/ 58816 h 68910"/>
                <a:gd name="connsiteX3" fmla="*/ -2979 w 47958"/>
                <a:gd name="connsiteY3" fmla="*/ 58816 h 68910"/>
                <a:gd name="connsiteX4" fmla="*/ -2979 w 47958"/>
                <a:gd name="connsiteY4" fmla="*/ 67361 h 68910"/>
                <a:gd name="connsiteX5" fmla="*/ 44980 w 47958"/>
                <a:gd name="connsiteY5" fmla="*/ 67361 h 68910"/>
                <a:gd name="connsiteX6" fmla="*/ 4498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549"/>
                  </a:moveTo>
                  <a:lnTo>
                    <a:pt x="36887" y="-1549"/>
                  </a:lnTo>
                  <a:lnTo>
                    <a:pt x="36887" y="58816"/>
                  </a:lnTo>
                  <a:lnTo>
                    <a:pt x="-2979" y="58816"/>
                  </a:lnTo>
                  <a:lnTo>
                    <a:pt x="-2979" y="67361"/>
                  </a:lnTo>
                  <a:lnTo>
                    <a:pt x="44980" y="67361"/>
                  </a:lnTo>
                  <a:lnTo>
                    <a:pt x="4498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2AB505AE-5BDB-14B0-D6D7-00FEEC1AAD95}"/>
                </a:ext>
              </a:extLst>
            </p:cNvPr>
            <p:cNvSpPr/>
            <p:nvPr/>
          </p:nvSpPr>
          <p:spPr>
            <a:xfrm flipV="1">
              <a:off x="6068607" y="4473734"/>
              <a:ext cx="39865" cy="60363"/>
            </a:xfrm>
            <a:custGeom>
              <a:avLst/>
              <a:gdLst>
                <a:gd name="connsiteX0" fmla="*/ -3044 w 39865"/>
                <a:gd name="connsiteY0" fmla="*/ -1544 h 60363"/>
                <a:gd name="connsiteX1" fmla="*/ 36821 w 39865"/>
                <a:gd name="connsiteY1" fmla="*/ -1544 h 60363"/>
                <a:gd name="connsiteX2" fmla="*/ 36821 w 39865"/>
                <a:gd name="connsiteY2" fmla="*/ 58820 h 60363"/>
                <a:gd name="connsiteX3" fmla="*/ -304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544"/>
                  </a:moveTo>
                  <a:lnTo>
                    <a:pt x="36821" y="-1544"/>
                  </a:lnTo>
                  <a:lnTo>
                    <a:pt x="36821" y="58820"/>
                  </a:lnTo>
                  <a:lnTo>
                    <a:pt x="-304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2AE11AF6-B913-03A8-AA08-5535C2F64936}"/>
                </a:ext>
              </a:extLst>
            </p:cNvPr>
            <p:cNvSpPr/>
            <p:nvPr/>
          </p:nvSpPr>
          <p:spPr>
            <a:xfrm flipV="1">
              <a:off x="6068607" y="4465188"/>
              <a:ext cx="47958" cy="68910"/>
            </a:xfrm>
            <a:custGeom>
              <a:avLst/>
              <a:gdLst>
                <a:gd name="connsiteX0" fmla="*/ 44910 w 47958"/>
                <a:gd name="connsiteY0" fmla="*/ -1549 h 68910"/>
                <a:gd name="connsiteX1" fmla="*/ 36818 w 47958"/>
                <a:gd name="connsiteY1" fmla="*/ -1549 h 68910"/>
                <a:gd name="connsiteX2" fmla="*/ 36818 w 47958"/>
                <a:gd name="connsiteY2" fmla="*/ 58816 h 68910"/>
                <a:gd name="connsiteX3" fmla="*/ -3048 w 47958"/>
                <a:gd name="connsiteY3" fmla="*/ 58816 h 68910"/>
                <a:gd name="connsiteX4" fmla="*/ -3048 w 47958"/>
                <a:gd name="connsiteY4" fmla="*/ 67361 h 68910"/>
                <a:gd name="connsiteX5" fmla="*/ 44910 w 47958"/>
                <a:gd name="connsiteY5" fmla="*/ 67361 h 68910"/>
                <a:gd name="connsiteX6" fmla="*/ 4491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549"/>
                  </a:moveTo>
                  <a:lnTo>
                    <a:pt x="36818" y="-1549"/>
                  </a:lnTo>
                  <a:lnTo>
                    <a:pt x="36818" y="58816"/>
                  </a:lnTo>
                  <a:lnTo>
                    <a:pt x="-3048" y="58816"/>
                  </a:lnTo>
                  <a:lnTo>
                    <a:pt x="-3048" y="67361"/>
                  </a:lnTo>
                  <a:lnTo>
                    <a:pt x="44910" y="67361"/>
                  </a:lnTo>
                  <a:lnTo>
                    <a:pt x="4491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A5A7C40E-2041-76F7-4C0E-ED3D380C33F4}"/>
                </a:ext>
              </a:extLst>
            </p:cNvPr>
            <p:cNvSpPr/>
            <p:nvPr/>
          </p:nvSpPr>
          <p:spPr>
            <a:xfrm flipV="1">
              <a:off x="6142172" y="4473734"/>
              <a:ext cx="39865" cy="60363"/>
            </a:xfrm>
            <a:custGeom>
              <a:avLst/>
              <a:gdLst>
                <a:gd name="connsiteX0" fmla="*/ -3114 w 39865"/>
                <a:gd name="connsiteY0" fmla="*/ -1544 h 60363"/>
                <a:gd name="connsiteX1" fmla="*/ 36752 w 39865"/>
                <a:gd name="connsiteY1" fmla="*/ -1544 h 60363"/>
                <a:gd name="connsiteX2" fmla="*/ 36752 w 39865"/>
                <a:gd name="connsiteY2" fmla="*/ 58820 h 60363"/>
                <a:gd name="connsiteX3" fmla="*/ -311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544"/>
                  </a:moveTo>
                  <a:lnTo>
                    <a:pt x="36752" y="-1544"/>
                  </a:lnTo>
                  <a:lnTo>
                    <a:pt x="36752" y="58820"/>
                  </a:lnTo>
                  <a:lnTo>
                    <a:pt x="-311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EFFCFCA1-5288-CFCA-9B58-B310C2D5951C}"/>
                </a:ext>
              </a:extLst>
            </p:cNvPr>
            <p:cNvSpPr/>
            <p:nvPr/>
          </p:nvSpPr>
          <p:spPr>
            <a:xfrm flipV="1">
              <a:off x="6142172" y="4465188"/>
              <a:ext cx="47958" cy="68910"/>
            </a:xfrm>
            <a:custGeom>
              <a:avLst/>
              <a:gdLst>
                <a:gd name="connsiteX0" fmla="*/ 44841 w 47958"/>
                <a:gd name="connsiteY0" fmla="*/ -1549 h 68910"/>
                <a:gd name="connsiteX1" fmla="*/ 36748 w 47958"/>
                <a:gd name="connsiteY1" fmla="*/ -1549 h 68910"/>
                <a:gd name="connsiteX2" fmla="*/ 36748 w 47958"/>
                <a:gd name="connsiteY2" fmla="*/ 58816 h 68910"/>
                <a:gd name="connsiteX3" fmla="*/ -3117 w 47958"/>
                <a:gd name="connsiteY3" fmla="*/ 58816 h 68910"/>
                <a:gd name="connsiteX4" fmla="*/ -3117 w 47958"/>
                <a:gd name="connsiteY4" fmla="*/ 67361 h 68910"/>
                <a:gd name="connsiteX5" fmla="*/ 44841 w 47958"/>
                <a:gd name="connsiteY5" fmla="*/ 67361 h 68910"/>
                <a:gd name="connsiteX6" fmla="*/ 44841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549"/>
                  </a:moveTo>
                  <a:lnTo>
                    <a:pt x="36748" y="-1549"/>
                  </a:lnTo>
                  <a:lnTo>
                    <a:pt x="36748" y="58816"/>
                  </a:lnTo>
                  <a:lnTo>
                    <a:pt x="-3117" y="58816"/>
                  </a:lnTo>
                  <a:lnTo>
                    <a:pt x="-3117" y="67361"/>
                  </a:lnTo>
                  <a:lnTo>
                    <a:pt x="44841" y="67361"/>
                  </a:lnTo>
                  <a:lnTo>
                    <a:pt x="44841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458A837B-6253-45AF-EEC3-3B4D8B98C76F}"/>
                </a:ext>
              </a:extLst>
            </p:cNvPr>
            <p:cNvSpPr/>
            <p:nvPr/>
          </p:nvSpPr>
          <p:spPr>
            <a:xfrm flipV="1">
              <a:off x="5774347" y="4576048"/>
              <a:ext cx="39865" cy="60363"/>
            </a:xfrm>
            <a:custGeom>
              <a:avLst/>
              <a:gdLst>
                <a:gd name="connsiteX0" fmla="*/ -2768 w 39865"/>
                <a:gd name="connsiteY0" fmla="*/ -1418 h 60363"/>
                <a:gd name="connsiteX1" fmla="*/ 37098 w 39865"/>
                <a:gd name="connsiteY1" fmla="*/ -1418 h 60363"/>
                <a:gd name="connsiteX2" fmla="*/ 37098 w 39865"/>
                <a:gd name="connsiteY2" fmla="*/ 58946 h 60363"/>
                <a:gd name="connsiteX3" fmla="*/ -27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418"/>
                  </a:moveTo>
                  <a:lnTo>
                    <a:pt x="37098" y="-1418"/>
                  </a:lnTo>
                  <a:lnTo>
                    <a:pt x="37098" y="58946"/>
                  </a:lnTo>
                  <a:lnTo>
                    <a:pt x="-2768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D48C3FC1-09B4-9533-97D1-3908575DD6A6}"/>
                </a:ext>
              </a:extLst>
            </p:cNvPr>
            <p:cNvSpPr/>
            <p:nvPr/>
          </p:nvSpPr>
          <p:spPr>
            <a:xfrm flipV="1">
              <a:off x="5774347" y="4567502"/>
              <a:ext cx="47958" cy="68910"/>
            </a:xfrm>
            <a:custGeom>
              <a:avLst/>
              <a:gdLst>
                <a:gd name="connsiteX0" fmla="*/ 45187 w 47958"/>
                <a:gd name="connsiteY0" fmla="*/ -1423 h 68910"/>
                <a:gd name="connsiteX1" fmla="*/ 37094 w 47958"/>
                <a:gd name="connsiteY1" fmla="*/ -1423 h 68910"/>
                <a:gd name="connsiteX2" fmla="*/ 37094 w 47958"/>
                <a:gd name="connsiteY2" fmla="*/ 58942 h 68910"/>
                <a:gd name="connsiteX3" fmla="*/ -2772 w 47958"/>
                <a:gd name="connsiteY3" fmla="*/ 58942 h 68910"/>
                <a:gd name="connsiteX4" fmla="*/ -2772 w 47958"/>
                <a:gd name="connsiteY4" fmla="*/ 67487 h 68910"/>
                <a:gd name="connsiteX5" fmla="*/ 45187 w 47958"/>
                <a:gd name="connsiteY5" fmla="*/ 67487 h 68910"/>
                <a:gd name="connsiteX6" fmla="*/ 451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423"/>
                  </a:moveTo>
                  <a:lnTo>
                    <a:pt x="37094" y="-1423"/>
                  </a:lnTo>
                  <a:lnTo>
                    <a:pt x="37094" y="58942"/>
                  </a:lnTo>
                  <a:lnTo>
                    <a:pt x="-2772" y="58942"/>
                  </a:lnTo>
                  <a:lnTo>
                    <a:pt x="-2772" y="67487"/>
                  </a:lnTo>
                  <a:lnTo>
                    <a:pt x="45187" y="67487"/>
                  </a:lnTo>
                  <a:lnTo>
                    <a:pt x="45187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28CE8E1-80B5-8E25-62AD-3EE287A10B38}"/>
                </a:ext>
              </a:extLst>
            </p:cNvPr>
            <p:cNvSpPr/>
            <p:nvPr/>
          </p:nvSpPr>
          <p:spPr>
            <a:xfrm flipV="1">
              <a:off x="5847912" y="4576048"/>
              <a:ext cx="39865" cy="60363"/>
            </a:xfrm>
            <a:custGeom>
              <a:avLst/>
              <a:gdLst>
                <a:gd name="connsiteX0" fmla="*/ -2837 w 39865"/>
                <a:gd name="connsiteY0" fmla="*/ -1418 h 60363"/>
                <a:gd name="connsiteX1" fmla="*/ 37029 w 39865"/>
                <a:gd name="connsiteY1" fmla="*/ -1418 h 60363"/>
                <a:gd name="connsiteX2" fmla="*/ 37029 w 39865"/>
                <a:gd name="connsiteY2" fmla="*/ 58946 h 60363"/>
                <a:gd name="connsiteX3" fmla="*/ -2837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418"/>
                  </a:moveTo>
                  <a:lnTo>
                    <a:pt x="37029" y="-1418"/>
                  </a:lnTo>
                  <a:lnTo>
                    <a:pt x="37029" y="58946"/>
                  </a:lnTo>
                  <a:lnTo>
                    <a:pt x="-2837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F81F9E09-DD8D-6401-4185-7BFCE1848D5C}"/>
                </a:ext>
              </a:extLst>
            </p:cNvPr>
            <p:cNvSpPr/>
            <p:nvPr/>
          </p:nvSpPr>
          <p:spPr>
            <a:xfrm flipV="1">
              <a:off x="5847912" y="4567502"/>
              <a:ext cx="47958" cy="68910"/>
            </a:xfrm>
            <a:custGeom>
              <a:avLst/>
              <a:gdLst>
                <a:gd name="connsiteX0" fmla="*/ 45118 w 47958"/>
                <a:gd name="connsiteY0" fmla="*/ -1423 h 68910"/>
                <a:gd name="connsiteX1" fmla="*/ 37025 w 47958"/>
                <a:gd name="connsiteY1" fmla="*/ -1423 h 68910"/>
                <a:gd name="connsiteX2" fmla="*/ 37025 w 47958"/>
                <a:gd name="connsiteY2" fmla="*/ 58942 h 68910"/>
                <a:gd name="connsiteX3" fmla="*/ -2841 w 47958"/>
                <a:gd name="connsiteY3" fmla="*/ 58942 h 68910"/>
                <a:gd name="connsiteX4" fmla="*/ -2841 w 47958"/>
                <a:gd name="connsiteY4" fmla="*/ 67487 h 68910"/>
                <a:gd name="connsiteX5" fmla="*/ 45118 w 47958"/>
                <a:gd name="connsiteY5" fmla="*/ 67487 h 68910"/>
                <a:gd name="connsiteX6" fmla="*/ 45118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423"/>
                  </a:moveTo>
                  <a:lnTo>
                    <a:pt x="37025" y="-1423"/>
                  </a:lnTo>
                  <a:lnTo>
                    <a:pt x="37025" y="58942"/>
                  </a:lnTo>
                  <a:lnTo>
                    <a:pt x="-2841" y="58942"/>
                  </a:lnTo>
                  <a:lnTo>
                    <a:pt x="-2841" y="67487"/>
                  </a:lnTo>
                  <a:lnTo>
                    <a:pt x="45118" y="67487"/>
                  </a:lnTo>
                  <a:lnTo>
                    <a:pt x="45118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43377EA9-7305-0721-227F-AB756A0EDD7A}"/>
                </a:ext>
              </a:extLst>
            </p:cNvPr>
            <p:cNvSpPr/>
            <p:nvPr/>
          </p:nvSpPr>
          <p:spPr>
            <a:xfrm flipV="1">
              <a:off x="6068607" y="4576048"/>
              <a:ext cx="39865" cy="60363"/>
            </a:xfrm>
            <a:custGeom>
              <a:avLst/>
              <a:gdLst>
                <a:gd name="connsiteX0" fmla="*/ -3044 w 39865"/>
                <a:gd name="connsiteY0" fmla="*/ -1418 h 60363"/>
                <a:gd name="connsiteX1" fmla="*/ 36821 w 39865"/>
                <a:gd name="connsiteY1" fmla="*/ -1418 h 60363"/>
                <a:gd name="connsiteX2" fmla="*/ 36821 w 39865"/>
                <a:gd name="connsiteY2" fmla="*/ 58946 h 60363"/>
                <a:gd name="connsiteX3" fmla="*/ -3044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418"/>
                  </a:moveTo>
                  <a:lnTo>
                    <a:pt x="36821" y="-1418"/>
                  </a:lnTo>
                  <a:lnTo>
                    <a:pt x="36821" y="58946"/>
                  </a:lnTo>
                  <a:lnTo>
                    <a:pt x="-3044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48EE696-CD22-41D1-A578-84B0685A1A90}"/>
                </a:ext>
              </a:extLst>
            </p:cNvPr>
            <p:cNvSpPr/>
            <p:nvPr/>
          </p:nvSpPr>
          <p:spPr>
            <a:xfrm flipV="1">
              <a:off x="6068607" y="4567502"/>
              <a:ext cx="47958" cy="68910"/>
            </a:xfrm>
            <a:custGeom>
              <a:avLst/>
              <a:gdLst>
                <a:gd name="connsiteX0" fmla="*/ 44910 w 47958"/>
                <a:gd name="connsiteY0" fmla="*/ -1423 h 68910"/>
                <a:gd name="connsiteX1" fmla="*/ 36818 w 47958"/>
                <a:gd name="connsiteY1" fmla="*/ -1423 h 68910"/>
                <a:gd name="connsiteX2" fmla="*/ 36818 w 47958"/>
                <a:gd name="connsiteY2" fmla="*/ 58942 h 68910"/>
                <a:gd name="connsiteX3" fmla="*/ -3048 w 47958"/>
                <a:gd name="connsiteY3" fmla="*/ 58942 h 68910"/>
                <a:gd name="connsiteX4" fmla="*/ -3048 w 47958"/>
                <a:gd name="connsiteY4" fmla="*/ 67487 h 68910"/>
                <a:gd name="connsiteX5" fmla="*/ 44910 w 47958"/>
                <a:gd name="connsiteY5" fmla="*/ 67487 h 68910"/>
                <a:gd name="connsiteX6" fmla="*/ 4491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423"/>
                  </a:moveTo>
                  <a:lnTo>
                    <a:pt x="36818" y="-1423"/>
                  </a:lnTo>
                  <a:lnTo>
                    <a:pt x="36818" y="58942"/>
                  </a:lnTo>
                  <a:lnTo>
                    <a:pt x="-3048" y="58942"/>
                  </a:lnTo>
                  <a:lnTo>
                    <a:pt x="-3048" y="67487"/>
                  </a:lnTo>
                  <a:lnTo>
                    <a:pt x="44910" y="67487"/>
                  </a:lnTo>
                  <a:lnTo>
                    <a:pt x="44910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B59637A3-034B-E96E-B430-F4CFDEE1732A}"/>
                </a:ext>
              </a:extLst>
            </p:cNvPr>
            <p:cNvSpPr/>
            <p:nvPr/>
          </p:nvSpPr>
          <p:spPr>
            <a:xfrm flipV="1">
              <a:off x="5774347" y="4678363"/>
              <a:ext cx="39865" cy="60363"/>
            </a:xfrm>
            <a:custGeom>
              <a:avLst/>
              <a:gdLst>
                <a:gd name="connsiteX0" fmla="*/ -2768 w 39865"/>
                <a:gd name="connsiteY0" fmla="*/ -1292 h 60363"/>
                <a:gd name="connsiteX1" fmla="*/ 37098 w 39865"/>
                <a:gd name="connsiteY1" fmla="*/ -1292 h 60363"/>
                <a:gd name="connsiteX2" fmla="*/ 37098 w 39865"/>
                <a:gd name="connsiteY2" fmla="*/ 59072 h 60363"/>
                <a:gd name="connsiteX3" fmla="*/ -2768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292"/>
                  </a:moveTo>
                  <a:lnTo>
                    <a:pt x="37098" y="-1292"/>
                  </a:lnTo>
                  <a:lnTo>
                    <a:pt x="37098" y="59072"/>
                  </a:lnTo>
                  <a:lnTo>
                    <a:pt x="-2768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198CBAAC-9F25-BB3F-B24C-51DBCF15F796}"/>
                </a:ext>
              </a:extLst>
            </p:cNvPr>
            <p:cNvSpPr/>
            <p:nvPr/>
          </p:nvSpPr>
          <p:spPr>
            <a:xfrm flipV="1">
              <a:off x="5774347" y="4669816"/>
              <a:ext cx="47958" cy="68910"/>
            </a:xfrm>
            <a:custGeom>
              <a:avLst/>
              <a:gdLst>
                <a:gd name="connsiteX0" fmla="*/ 45187 w 47958"/>
                <a:gd name="connsiteY0" fmla="*/ -1298 h 68910"/>
                <a:gd name="connsiteX1" fmla="*/ 37094 w 47958"/>
                <a:gd name="connsiteY1" fmla="*/ -1298 h 68910"/>
                <a:gd name="connsiteX2" fmla="*/ 37094 w 47958"/>
                <a:gd name="connsiteY2" fmla="*/ 59068 h 68910"/>
                <a:gd name="connsiteX3" fmla="*/ -2772 w 47958"/>
                <a:gd name="connsiteY3" fmla="*/ 59068 h 68910"/>
                <a:gd name="connsiteX4" fmla="*/ -2772 w 47958"/>
                <a:gd name="connsiteY4" fmla="*/ 67612 h 68910"/>
                <a:gd name="connsiteX5" fmla="*/ 45187 w 47958"/>
                <a:gd name="connsiteY5" fmla="*/ 67612 h 68910"/>
                <a:gd name="connsiteX6" fmla="*/ 451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298"/>
                  </a:moveTo>
                  <a:lnTo>
                    <a:pt x="37094" y="-1298"/>
                  </a:lnTo>
                  <a:lnTo>
                    <a:pt x="37094" y="59068"/>
                  </a:lnTo>
                  <a:lnTo>
                    <a:pt x="-2772" y="59068"/>
                  </a:lnTo>
                  <a:lnTo>
                    <a:pt x="-2772" y="67612"/>
                  </a:lnTo>
                  <a:lnTo>
                    <a:pt x="45187" y="67612"/>
                  </a:lnTo>
                  <a:lnTo>
                    <a:pt x="45187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598A7132-488D-7F00-F82D-B7156E03649D}"/>
                </a:ext>
              </a:extLst>
            </p:cNvPr>
            <p:cNvSpPr/>
            <p:nvPr/>
          </p:nvSpPr>
          <p:spPr>
            <a:xfrm flipV="1">
              <a:off x="6068607" y="4678363"/>
              <a:ext cx="39865" cy="60363"/>
            </a:xfrm>
            <a:custGeom>
              <a:avLst/>
              <a:gdLst>
                <a:gd name="connsiteX0" fmla="*/ -3044 w 39865"/>
                <a:gd name="connsiteY0" fmla="*/ -1292 h 60363"/>
                <a:gd name="connsiteX1" fmla="*/ 36821 w 39865"/>
                <a:gd name="connsiteY1" fmla="*/ -1292 h 60363"/>
                <a:gd name="connsiteX2" fmla="*/ 36821 w 39865"/>
                <a:gd name="connsiteY2" fmla="*/ 59072 h 60363"/>
                <a:gd name="connsiteX3" fmla="*/ -3044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292"/>
                  </a:moveTo>
                  <a:lnTo>
                    <a:pt x="36821" y="-1292"/>
                  </a:lnTo>
                  <a:lnTo>
                    <a:pt x="36821" y="59072"/>
                  </a:lnTo>
                  <a:lnTo>
                    <a:pt x="-3044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EF6DC72D-AD98-4EF3-6303-4229D5001345}"/>
                </a:ext>
              </a:extLst>
            </p:cNvPr>
            <p:cNvSpPr/>
            <p:nvPr/>
          </p:nvSpPr>
          <p:spPr>
            <a:xfrm flipV="1">
              <a:off x="6068607" y="4669816"/>
              <a:ext cx="47958" cy="68910"/>
            </a:xfrm>
            <a:custGeom>
              <a:avLst/>
              <a:gdLst>
                <a:gd name="connsiteX0" fmla="*/ 44910 w 47958"/>
                <a:gd name="connsiteY0" fmla="*/ -1298 h 68910"/>
                <a:gd name="connsiteX1" fmla="*/ 36818 w 47958"/>
                <a:gd name="connsiteY1" fmla="*/ -1298 h 68910"/>
                <a:gd name="connsiteX2" fmla="*/ 36818 w 47958"/>
                <a:gd name="connsiteY2" fmla="*/ 59068 h 68910"/>
                <a:gd name="connsiteX3" fmla="*/ -3048 w 47958"/>
                <a:gd name="connsiteY3" fmla="*/ 59068 h 68910"/>
                <a:gd name="connsiteX4" fmla="*/ -3048 w 47958"/>
                <a:gd name="connsiteY4" fmla="*/ 67612 h 68910"/>
                <a:gd name="connsiteX5" fmla="*/ 44910 w 47958"/>
                <a:gd name="connsiteY5" fmla="*/ 67612 h 68910"/>
                <a:gd name="connsiteX6" fmla="*/ 4491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298"/>
                  </a:moveTo>
                  <a:lnTo>
                    <a:pt x="36818" y="-1298"/>
                  </a:lnTo>
                  <a:lnTo>
                    <a:pt x="36818" y="59068"/>
                  </a:lnTo>
                  <a:lnTo>
                    <a:pt x="-3048" y="59068"/>
                  </a:lnTo>
                  <a:lnTo>
                    <a:pt x="-3048" y="67612"/>
                  </a:lnTo>
                  <a:lnTo>
                    <a:pt x="44910" y="67612"/>
                  </a:lnTo>
                  <a:lnTo>
                    <a:pt x="44910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EF7DBB63-718A-5E6F-3DA7-68C30FFA56AF}"/>
                </a:ext>
              </a:extLst>
            </p:cNvPr>
            <p:cNvSpPr/>
            <p:nvPr/>
          </p:nvSpPr>
          <p:spPr>
            <a:xfrm flipV="1">
              <a:off x="5490660" y="6255486"/>
              <a:ext cx="145092" cy="176"/>
            </a:xfrm>
            <a:custGeom>
              <a:avLst/>
              <a:gdLst>
                <a:gd name="connsiteX0" fmla="*/ -2550 w 145092"/>
                <a:gd name="connsiteY0" fmla="*/ 610 h 176"/>
                <a:gd name="connsiteX1" fmla="*/ 142542 w 145092"/>
                <a:gd name="connsiteY1" fmla="*/ 610 h 176"/>
                <a:gd name="connsiteX2" fmla="*/ 142542 w 145092"/>
                <a:gd name="connsiteY2" fmla="*/ 786 h 176"/>
                <a:gd name="connsiteX3" fmla="*/ -2550 w 14509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92" h="176">
                  <a:moveTo>
                    <a:pt x="-2550" y="610"/>
                  </a:moveTo>
                  <a:lnTo>
                    <a:pt x="142542" y="610"/>
                  </a:lnTo>
                  <a:lnTo>
                    <a:pt x="142542" y="786"/>
                  </a:lnTo>
                  <a:lnTo>
                    <a:pt x="-2550" y="78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2F5C56C3-8AA8-3DAC-8901-BE49DCEE0511}"/>
                </a:ext>
              </a:extLst>
            </p:cNvPr>
            <p:cNvSpPr/>
            <p:nvPr/>
          </p:nvSpPr>
          <p:spPr>
            <a:xfrm flipV="1">
              <a:off x="5635753" y="6255486"/>
              <a:ext cx="104543" cy="176"/>
            </a:xfrm>
            <a:custGeom>
              <a:avLst/>
              <a:gdLst>
                <a:gd name="connsiteX0" fmla="*/ -2668 w 104543"/>
                <a:gd name="connsiteY0" fmla="*/ 610 h 176"/>
                <a:gd name="connsiteX1" fmla="*/ 101875 w 104543"/>
                <a:gd name="connsiteY1" fmla="*/ 610 h 176"/>
                <a:gd name="connsiteX2" fmla="*/ 101875 w 104543"/>
                <a:gd name="connsiteY2" fmla="*/ 786 h 176"/>
                <a:gd name="connsiteX3" fmla="*/ -2668 w 104543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43" h="176">
                  <a:moveTo>
                    <a:pt x="-2668" y="610"/>
                  </a:moveTo>
                  <a:lnTo>
                    <a:pt x="101875" y="610"/>
                  </a:lnTo>
                  <a:lnTo>
                    <a:pt x="101875" y="786"/>
                  </a:lnTo>
                  <a:lnTo>
                    <a:pt x="-2668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AFE4E72-B688-C6D8-6885-63EBE146139B}"/>
                </a:ext>
              </a:extLst>
            </p:cNvPr>
            <p:cNvSpPr/>
            <p:nvPr/>
          </p:nvSpPr>
          <p:spPr>
            <a:xfrm flipV="1">
              <a:off x="5490660" y="4288009"/>
              <a:ext cx="249637" cy="1967477"/>
            </a:xfrm>
            <a:custGeom>
              <a:avLst/>
              <a:gdLst>
                <a:gd name="connsiteX0" fmla="*/ 247038 w 249637"/>
                <a:gd name="connsiteY0" fmla="*/ -600 h 1967477"/>
                <a:gd name="connsiteX1" fmla="*/ -2600 w 249637"/>
                <a:gd name="connsiteY1" fmla="*/ -600 h 1967477"/>
                <a:gd name="connsiteX2" fmla="*/ -2600 w 249637"/>
                <a:gd name="connsiteY2" fmla="*/ 1197 h 1967477"/>
                <a:gd name="connsiteX3" fmla="*/ 247038 w 249637"/>
                <a:gd name="connsiteY3" fmla="*/ 1197 h 1967477"/>
                <a:gd name="connsiteX4" fmla="*/ 247038 w 249637"/>
                <a:gd name="connsiteY4" fmla="*/ -600 h 1967477"/>
                <a:gd name="connsiteX5" fmla="*/ 247038 w 249637"/>
                <a:gd name="connsiteY5" fmla="*/ 1145643 h 1967477"/>
                <a:gd name="connsiteX6" fmla="*/ -2600 w 249637"/>
                <a:gd name="connsiteY6" fmla="*/ 1145643 h 1967477"/>
                <a:gd name="connsiteX7" fmla="*/ -2600 w 249637"/>
                <a:gd name="connsiteY7" fmla="*/ 1966878 h 1967477"/>
                <a:gd name="connsiteX8" fmla="*/ 247038 w 249637"/>
                <a:gd name="connsiteY8" fmla="*/ 1966878 h 1967477"/>
                <a:gd name="connsiteX9" fmla="*/ 247038 w 249637"/>
                <a:gd name="connsiteY9" fmla="*/ 1145643 h 1967477"/>
                <a:gd name="connsiteX10" fmla="*/ 215007 w 249637"/>
                <a:gd name="connsiteY10" fmla="*/ 1160290 h 1967477"/>
                <a:gd name="connsiteX11" fmla="*/ 215007 w 249637"/>
                <a:gd name="connsiteY11" fmla="*/ 1160290 h 1967477"/>
                <a:gd name="connsiteX12" fmla="*/ 223100 w 249637"/>
                <a:gd name="connsiteY12" fmla="*/ 1160290 h 1967477"/>
                <a:gd name="connsiteX13" fmla="*/ 223100 w 249637"/>
                <a:gd name="connsiteY13" fmla="*/ 1229191 h 1967477"/>
                <a:gd name="connsiteX14" fmla="*/ 175142 w 249637"/>
                <a:gd name="connsiteY14" fmla="*/ 1229191 h 1967477"/>
                <a:gd name="connsiteX15" fmla="*/ 175142 w 249637"/>
                <a:gd name="connsiteY15" fmla="*/ 1160290 h 1967477"/>
                <a:gd name="connsiteX16" fmla="*/ 215007 w 249637"/>
                <a:gd name="connsiteY16" fmla="*/ 1160290 h 1967477"/>
                <a:gd name="connsiteX17" fmla="*/ 141443 w 249637"/>
                <a:gd name="connsiteY17" fmla="*/ 1160290 h 1967477"/>
                <a:gd name="connsiteX18" fmla="*/ 141443 w 249637"/>
                <a:gd name="connsiteY18" fmla="*/ 1160290 h 1967477"/>
                <a:gd name="connsiteX19" fmla="*/ 149535 w 249637"/>
                <a:gd name="connsiteY19" fmla="*/ 1160290 h 1967477"/>
                <a:gd name="connsiteX20" fmla="*/ 149535 w 249637"/>
                <a:gd name="connsiteY20" fmla="*/ 1229191 h 1967477"/>
                <a:gd name="connsiteX21" fmla="*/ 101577 w 249637"/>
                <a:gd name="connsiteY21" fmla="*/ 1229191 h 1967477"/>
                <a:gd name="connsiteX22" fmla="*/ 101577 w 249637"/>
                <a:gd name="connsiteY22" fmla="*/ 1160290 h 1967477"/>
                <a:gd name="connsiteX23" fmla="*/ 141443 w 249637"/>
                <a:gd name="connsiteY23" fmla="*/ 1160290 h 1967477"/>
                <a:gd name="connsiteX24" fmla="*/ 67878 w 249637"/>
                <a:gd name="connsiteY24" fmla="*/ 1160290 h 1967477"/>
                <a:gd name="connsiteX25" fmla="*/ 67878 w 249637"/>
                <a:gd name="connsiteY25" fmla="*/ 1160290 h 1967477"/>
                <a:gd name="connsiteX26" fmla="*/ 75971 w 249637"/>
                <a:gd name="connsiteY26" fmla="*/ 1160290 h 1967477"/>
                <a:gd name="connsiteX27" fmla="*/ 75971 w 249637"/>
                <a:gd name="connsiteY27" fmla="*/ 1229191 h 1967477"/>
                <a:gd name="connsiteX28" fmla="*/ 28012 w 249637"/>
                <a:gd name="connsiteY28" fmla="*/ 1229191 h 1967477"/>
                <a:gd name="connsiteX29" fmla="*/ 28012 w 249637"/>
                <a:gd name="connsiteY29" fmla="*/ 1160290 h 1967477"/>
                <a:gd name="connsiteX30" fmla="*/ 67878 w 249637"/>
                <a:gd name="connsiteY30" fmla="*/ 1160290 h 1967477"/>
                <a:gd name="connsiteX31" fmla="*/ 215007 w 249637"/>
                <a:gd name="connsiteY31" fmla="*/ 1311531 h 1967477"/>
                <a:gd name="connsiteX32" fmla="*/ 215007 w 249637"/>
                <a:gd name="connsiteY32" fmla="*/ 1311531 h 1967477"/>
                <a:gd name="connsiteX33" fmla="*/ 223100 w 249637"/>
                <a:gd name="connsiteY33" fmla="*/ 1311531 h 1967477"/>
                <a:gd name="connsiteX34" fmla="*/ 223100 w 249637"/>
                <a:gd name="connsiteY34" fmla="*/ 1380441 h 1967477"/>
                <a:gd name="connsiteX35" fmla="*/ 175142 w 249637"/>
                <a:gd name="connsiteY35" fmla="*/ 1380441 h 1967477"/>
                <a:gd name="connsiteX36" fmla="*/ 175142 w 249637"/>
                <a:gd name="connsiteY36" fmla="*/ 1311531 h 1967477"/>
                <a:gd name="connsiteX37" fmla="*/ 215007 w 249637"/>
                <a:gd name="connsiteY37" fmla="*/ 1311531 h 1967477"/>
                <a:gd name="connsiteX38" fmla="*/ 141443 w 249637"/>
                <a:gd name="connsiteY38" fmla="*/ 1311531 h 1967477"/>
                <a:gd name="connsiteX39" fmla="*/ 141443 w 249637"/>
                <a:gd name="connsiteY39" fmla="*/ 1311531 h 1967477"/>
                <a:gd name="connsiteX40" fmla="*/ 149535 w 249637"/>
                <a:gd name="connsiteY40" fmla="*/ 1311531 h 1967477"/>
                <a:gd name="connsiteX41" fmla="*/ 149535 w 249637"/>
                <a:gd name="connsiteY41" fmla="*/ 1380441 h 1967477"/>
                <a:gd name="connsiteX42" fmla="*/ 101577 w 249637"/>
                <a:gd name="connsiteY42" fmla="*/ 1380441 h 1967477"/>
                <a:gd name="connsiteX43" fmla="*/ 101577 w 249637"/>
                <a:gd name="connsiteY43" fmla="*/ 1311531 h 1967477"/>
                <a:gd name="connsiteX44" fmla="*/ 141443 w 249637"/>
                <a:gd name="connsiteY44" fmla="*/ 1311531 h 1967477"/>
                <a:gd name="connsiteX45" fmla="*/ 67878 w 249637"/>
                <a:gd name="connsiteY45" fmla="*/ 1311531 h 1967477"/>
                <a:gd name="connsiteX46" fmla="*/ 67878 w 249637"/>
                <a:gd name="connsiteY46" fmla="*/ 1311531 h 1967477"/>
                <a:gd name="connsiteX47" fmla="*/ 75971 w 249637"/>
                <a:gd name="connsiteY47" fmla="*/ 1311531 h 1967477"/>
                <a:gd name="connsiteX48" fmla="*/ 75971 w 249637"/>
                <a:gd name="connsiteY48" fmla="*/ 1380441 h 1967477"/>
                <a:gd name="connsiteX49" fmla="*/ 28012 w 249637"/>
                <a:gd name="connsiteY49" fmla="*/ 1380441 h 1967477"/>
                <a:gd name="connsiteX50" fmla="*/ 28012 w 249637"/>
                <a:gd name="connsiteY50" fmla="*/ 1311531 h 1967477"/>
                <a:gd name="connsiteX51" fmla="*/ 67878 w 249637"/>
                <a:gd name="connsiteY51" fmla="*/ 1311531 h 1967477"/>
                <a:gd name="connsiteX52" fmla="*/ 215007 w 249637"/>
                <a:gd name="connsiteY52" fmla="*/ 1413845 h 1967477"/>
                <a:gd name="connsiteX53" fmla="*/ 215007 w 249637"/>
                <a:gd name="connsiteY53" fmla="*/ 1413845 h 1967477"/>
                <a:gd name="connsiteX54" fmla="*/ 223100 w 249637"/>
                <a:gd name="connsiteY54" fmla="*/ 1413845 h 1967477"/>
                <a:gd name="connsiteX55" fmla="*/ 223100 w 249637"/>
                <a:gd name="connsiteY55" fmla="*/ 1482755 h 1967477"/>
                <a:gd name="connsiteX56" fmla="*/ 175142 w 249637"/>
                <a:gd name="connsiteY56" fmla="*/ 1482755 h 1967477"/>
                <a:gd name="connsiteX57" fmla="*/ 175142 w 249637"/>
                <a:gd name="connsiteY57" fmla="*/ 1413845 h 1967477"/>
                <a:gd name="connsiteX58" fmla="*/ 215007 w 249637"/>
                <a:gd name="connsiteY58" fmla="*/ 1413845 h 1967477"/>
                <a:gd name="connsiteX59" fmla="*/ 141443 w 249637"/>
                <a:gd name="connsiteY59" fmla="*/ 1413845 h 1967477"/>
                <a:gd name="connsiteX60" fmla="*/ 141443 w 249637"/>
                <a:gd name="connsiteY60" fmla="*/ 1413845 h 1967477"/>
                <a:gd name="connsiteX61" fmla="*/ 149535 w 249637"/>
                <a:gd name="connsiteY61" fmla="*/ 1413845 h 1967477"/>
                <a:gd name="connsiteX62" fmla="*/ 149535 w 249637"/>
                <a:gd name="connsiteY62" fmla="*/ 1482755 h 1967477"/>
                <a:gd name="connsiteX63" fmla="*/ 101577 w 249637"/>
                <a:gd name="connsiteY63" fmla="*/ 1482755 h 1967477"/>
                <a:gd name="connsiteX64" fmla="*/ 101577 w 249637"/>
                <a:gd name="connsiteY64" fmla="*/ 1413845 h 1967477"/>
                <a:gd name="connsiteX65" fmla="*/ 141443 w 249637"/>
                <a:gd name="connsiteY65" fmla="*/ 1413845 h 1967477"/>
                <a:gd name="connsiteX66" fmla="*/ 67878 w 249637"/>
                <a:gd name="connsiteY66" fmla="*/ 1413845 h 1967477"/>
                <a:gd name="connsiteX67" fmla="*/ 67878 w 249637"/>
                <a:gd name="connsiteY67" fmla="*/ 1413845 h 1967477"/>
                <a:gd name="connsiteX68" fmla="*/ 75971 w 249637"/>
                <a:gd name="connsiteY68" fmla="*/ 1413845 h 1967477"/>
                <a:gd name="connsiteX69" fmla="*/ 75971 w 249637"/>
                <a:gd name="connsiteY69" fmla="*/ 1482755 h 1967477"/>
                <a:gd name="connsiteX70" fmla="*/ 28012 w 249637"/>
                <a:gd name="connsiteY70" fmla="*/ 1482755 h 1967477"/>
                <a:gd name="connsiteX71" fmla="*/ 28012 w 249637"/>
                <a:gd name="connsiteY71" fmla="*/ 1413845 h 1967477"/>
                <a:gd name="connsiteX72" fmla="*/ 67878 w 249637"/>
                <a:gd name="connsiteY72" fmla="*/ 1413845 h 1967477"/>
                <a:gd name="connsiteX73" fmla="*/ 215007 w 249637"/>
                <a:gd name="connsiteY73" fmla="*/ 1516160 h 1967477"/>
                <a:gd name="connsiteX74" fmla="*/ 215007 w 249637"/>
                <a:gd name="connsiteY74" fmla="*/ 1516160 h 1967477"/>
                <a:gd name="connsiteX75" fmla="*/ 223100 w 249637"/>
                <a:gd name="connsiteY75" fmla="*/ 1516160 h 1967477"/>
                <a:gd name="connsiteX76" fmla="*/ 223100 w 249637"/>
                <a:gd name="connsiteY76" fmla="*/ 1585070 h 1967477"/>
                <a:gd name="connsiteX77" fmla="*/ 175142 w 249637"/>
                <a:gd name="connsiteY77" fmla="*/ 1585070 h 1967477"/>
                <a:gd name="connsiteX78" fmla="*/ 175142 w 249637"/>
                <a:gd name="connsiteY78" fmla="*/ 1516160 h 1967477"/>
                <a:gd name="connsiteX79" fmla="*/ 215007 w 249637"/>
                <a:gd name="connsiteY79" fmla="*/ 1516160 h 1967477"/>
                <a:gd name="connsiteX80" fmla="*/ 141443 w 249637"/>
                <a:gd name="connsiteY80" fmla="*/ 1516160 h 1967477"/>
                <a:gd name="connsiteX81" fmla="*/ 141443 w 249637"/>
                <a:gd name="connsiteY81" fmla="*/ 1516160 h 1967477"/>
                <a:gd name="connsiteX82" fmla="*/ 149535 w 249637"/>
                <a:gd name="connsiteY82" fmla="*/ 1516160 h 1967477"/>
                <a:gd name="connsiteX83" fmla="*/ 149535 w 249637"/>
                <a:gd name="connsiteY83" fmla="*/ 1585070 h 1967477"/>
                <a:gd name="connsiteX84" fmla="*/ 101577 w 249637"/>
                <a:gd name="connsiteY84" fmla="*/ 1585070 h 1967477"/>
                <a:gd name="connsiteX85" fmla="*/ 101577 w 249637"/>
                <a:gd name="connsiteY85" fmla="*/ 1516160 h 1967477"/>
                <a:gd name="connsiteX86" fmla="*/ 141443 w 249637"/>
                <a:gd name="connsiteY86" fmla="*/ 1516160 h 1967477"/>
                <a:gd name="connsiteX87" fmla="*/ 67878 w 249637"/>
                <a:gd name="connsiteY87" fmla="*/ 1516160 h 1967477"/>
                <a:gd name="connsiteX88" fmla="*/ 67878 w 249637"/>
                <a:gd name="connsiteY88" fmla="*/ 1516160 h 1967477"/>
                <a:gd name="connsiteX89" fmla="*/ 75971 w 249637"/>
                <a:gd name="connsiteY89" fmla="*/ 1516160 h 1967477"/>
                <a:gd name="connsiteX90" fmla="*/ 75971 w 249637"/>
                <a:gd name="connsiteY90" fmla="*/ 1585070 h 1967477"/>
                <a:gd name="connsiteX91" fmla="*/ 28012 w 249637"/>
                <a:gd name="connsiteY91" fmla="*/ 1585070 h 1967477"/>
                <a:gd name="connsiteX92" fmla="*/ 28012 w 249637"/>
                <a:gd name="connsiteY92" fmla="*/ 1516160 h 1967477"/>
                <a:gd name="connsiteX93" fmla="*/ 67878 w 249637"/>
                <a:gd name="connsiteY93" fmla="*/ 1516160 h 1967477"/>
                <a:gd name="connsiteX94" fmla="*/ 215007 w 249637"/>
                <a:gd name="connsiteY94" fmla="*/ 1618474 h 1967477"/>
                <a:gd name="connsiteX95" fmla="*/ 215007 w 249637"/>
                <a:gd name="connsiteY95" fmla="*/ 1618474 h 1967477"/>
                <a:gd name="connsiteX96" fmla="*/ 223100 w 249637"/>
                <a:gd name="connsiteY96" fmla="*/ 1618474 h 1967477"/>
                <a:gd name="connsiteX97" fmla="*/ 223100 w 249637"/>
                <a:gd name="connsiteY97" fmla="*/ 1687384 h 1967477"/>
                <a:gd name="connsiteX98" fmla="*/ 175142 w 249637"/>
                <a:gd name="connsiteY98" fmla="*/ 1687384 h 1967477"/>
                <a:gd name="connsiteX99" fmla="*/ 175142 w 249637"/>
                <a:gd name="connsiteY99" fmla="*/ 1618474 h 1967477"/>
                <a:gd name="connsiteX100" fmla="*/ 215007 w 249637"/>
                <a:gd name="connsiteY100" fmla="*/ 1618474 h 1967477"/>
                <a:gd name="connsiteX101" fmla="*/ 141443 w 249637"/>
                <a:gd name="connsiteY101" fmla="*/ 1618474 h 1967477"/>
                <a:gd name="connsiteX102" fmla="*/ 141443 w 249637"/>
                <a:gd name="connsiteY102" fmla="*/ 1618474 h 1967477"/>
                <a:gd name="connsiteX103" fmla="*/ 149535 w 249637"/>
                <a:gd name="connsiteY103" fmla="*/ 1618474 h 1967477"/>
                <a:gd name="connsiteX104" fmla="*/ 149535 w 249637"/>
                <a:gd name="connsiteY104" fmla="*/ 1687384 h 1967477"/>
                <a:gd name="connsiteX105" fmla="*/ 101577 w 249637"/>
                <a:gd name="connsiteY105" fmla="*/ 1687384 h 1967477"/>
                <a:gd name="connsiteX106" fmla="*/ 101577 w 249637"/>
                <a:gd name="connsiteY106" fmla="*/ 1618474 h 1967477"/>
                <a:gd name="connsiteX107" fmla="*/ 141443 w 249637"/>
                <a:gd name="connsiteY107" fmla="*/ 1618474 h 1967477"/>
                <a:gd name="connsiteX108" fmla="*/ 67878 w 249637"/>
                <a:gd name="connsiteY108" fmla="*/ 1618474 h 1967477"/>
                <a:gd name="connsiteX109" fmla="*/ 67878 w 249637"/>
                <a:gd name="connsiteY109" fmla="*/ 1618474 h 1967477"/>
                <a:gd name="connsiteX110" fmla="*/ 75971 w 249637"/>
                <a:gd name="connsiteY110" fmla="*/ 1618474 h 1967477"/>
                <a:gd name="connsiteX111" fmla="*/ 75971 w 249637"/>
                <a:gd name="connsiteY111" fmla="*/ 1687384 h 1967477"/>
                <a:gd name="connsiteX112" fmla="*/ 28012 w 249637"/>
                <a:gd name="connsiteY112" fmla="*/ 1687384 h 1967477"/>
                <a:gd name="connsiteX113" fmla="*/ 28012 w 249637"/>
                <a:gd name="connsiteY113" fmla="*/ 1618474 h 1967477"/>
                <a:gd name="connsiteX114" fmla="*/ 67878 w 249637"/>
                <a:gd name="connsiteY114" fmla="*/ 1618474 h 1967477"/>
                <a:gd name="connsiteX115" fmla="*/ 215007 w 249637"/>
                <a:gd name="connsiteY115" fmla="*/ 1720788 h 1967477"/>
                <a:gd name="connsiteX116" fmla="*/ 215007 w 249637"/>
                <a:gd name="connsiteY116" fmla="*/ 1720788 h 1967477"/>
                <a:gd name="connsiteX117" fmla="*/ 223100 w 249637"/>
                <a:gd name="connsiteY117" fmla="*/ 1720788 h 1967477"/>
                <a:gd name="connsiteX118" fmla="*/ 223100 w 249637"/>
                <a:gd name="connsiteY118" fmla="*/ 1789699 h 1967477"/>
                <a:gd name="connsiteX119" fmla="*/ 175142 w 249637"/>
                <a:gd name="connsiteY119" fmla="*/ 1789699 h 1967477"/>
                <a:gd name="connsiteX120" fmla="*/ 175142 w 249637"/>
                <a:gd name="connsiteY120" fmla="*/ 1720788 h 1967477"/>
                <a:gd name="connsiteX121" fmla="*/ 215007 w 249637"/>
                <a:gd name="connsiteY121" fmla="*/ 1720788 h 1967477"/>
                <a:gd name="connsiteX122" fmla="*/ 141443 w 249637"/>
                <a:gd name="connsiteY122" fmla="*/ 1720788 h 1967477"/>
                <a:gd name="connsiteX123" fmla="*/ 141443 w 249637"/>
                <a:gd name="connsiteY123" fmla="*/ 1720788 h 1967477"/>
                <a:gd name="connsiteX124" fmla="*/ 149535 w 249637"/>
                <a:gd name="connsiteY124" fmla="*/ 1720788 h 1967477"/>
                <a:gd name="connsiteX125" fmla="*/ 149535 w 249637"/>
                <a:gd name="connsiteY125" fmla="*/ 1789699 h 1967477"/>
                <a:gd name="connsiteX126" fmla="*/ 101577 w 249637"/>
                <a:gd name="connsiteY126" fmla="*/ 1789699 h 1967477"/>
                <a:gd name="connsiteX127" fmla="*/ 101577 w 249637"/>
                <a:gd name="connsiteY127" fmla="*/ 1720788 h 1967477"/>
                <a:gd name="connsiteX128" fmla="*/ 141443 w 249637"/>
                <a:gd name="connsiteY128" fmla="*/ 1720788 h 1967477"/>
                <a:gd name="connsiteX129" fmla="*/ 67878 w 249637"/>
                <a:gd name="connsiteY129" fmla="*/ 1720788 h 1967477"/>
                <a:gd name="connsiteX130" fmla="*/ 67878 w 249637"/>
                <a:gd name="connsiteY130" fmla="*/ 1720788 h 1967477"/>
                <a:gd name="connsiteX131" fmla="*/ 75971 w 249637"/>
                <a:gd name="connsiteY131" fmla="*/ 1720788 h 1967477"/>
                <a:gd name="connsiteX132" fmla="*/ 75971 w 249637"/>
                <a:gd name="connsiteY132" fmla="*/ 1789699 h 1967477"/>
                <a:gd name="connsiteX133" fmla="*/ 28012 w 249637"/>
                <a:gd name="connsiteY133" fmla="*/ 1789699 h 1967477"/>
                <a:gd name="connsiteX134" fmla="*/ 28012 w 249637"/>
                <a:gd name="connsiteY134" fmla="*/ 1720788 h 1967477"/>
                <a:gd name="connsiteX135" fmla="*/ 67878 w 249637"/>
                <a:gd name="connsiteY135" fmla="*/ 1720788 h 1967477"/>
                <a:gd name="connsiteX136" fmla="*/ 215007 w 249637"/>
                <a:gd name="connsiteY136" fmla="*/ 1823103 h 1967477"/>
                <a:gd name="connsiteX137" fmla="*/ 215007 w 249637"/>
                <a:gd name="connsiteY137" fmla="*/ 1823103 h 1967477"/>
                <a:gd name="connsiteX138" fmla="*/ 223100 w 249637"/>
                <a:gd name="connsiteY138" fmla="*/ 1823103 h 1967477"/>
                <a:gd name="connsiteX139" fmla="*/ 223100 w 249637"/>
                <a:gd name="connsiteY139" fmla="*/ 1892013 h 1967477"/>
                <a:gd name="connsiteX140" fmla="*/ 175142 w 249637"/>
                <a:gd name="connsiteY140" fmla="*/ 1892013 h 1967477"/>
                <a:gd name="connsiteX141" fmla="*/ 175142 w 249637"/>
                <a:gd name="connsiteY141" fmla="*/ 1823103 h 1967477"/>
                <a:gd name="connsiteX142" fmla="*/ 215007 w 249637"/>
                <a:gd name="connsiteY142" fmla="*/ 1823103 h 1967477"/>
                <a:gd name="connsiteX143" fmla="*/ 141443 w 249637"/>
                <a:gd name="connsiteY143" fmla="*/ 1823103 h 1967477"/>
                <a:gd name="connsiteX144" fmla="*/ 141443 w 249637"/>
                <a:gd name="connsiteY144" fmla="*/ 1823103 h 1967477"/>
                <a:gd name="connsiteX145" fmla="*/ 149535 w 249637"/>
                <a:gd name="connsiteY145" fmla="*/ 1823103 h 1967477"/>
                <a:gd name="connsiteX146" fmla="*/ 149535 w 249637"/>
                <a:gd name="connsiteY146" fmla="*/ 1892013 h 1967477"/>
                <a:gd name="connsiteX147" fmla="*/ 101577 w 249637"/>
                <a:gd name="connsiteY147" fmla="*/ 1892013 h 1967477"/>
                <a:gd name="connsiteX148" fmla="*/ 101577 w 249637"/>
                <a:gd name="connsiteY148" fmla="*/ 1823103 h 1967477"/>
                <a:gd name="connsiteX149" fmla="*/ 141443 w 249637"/>
                <a:gd name="connsiteY149" fmla="*/ 1823103 h 1967477"/>
                <a:gd name="connsiteX150" fmla="*/ 67878 w 249637"/>
                <a:gd name="connsiteY150" fmla="*/ 1823103 h 1967477"/>
                <a:gd name="connsiteX151" fmla="*/ 67878 w 249637"/>
                <a:gd name="connsiteY151" fmla="*/ 1823103 h 1967477"/>
                <a:gd name="connsiteX152" fmla="*/ 75971 w 249637"/>
                <a:gd name="connsiteY152" fmla="*/ 1823103 h 1967477"/>
                <a:gd name="connsiteX153" fmla="*/ 75971 w 249637"/>
                <a:gd name="connsiteY153" fmla="*/ 1892013 h 1967477"/>
                <a:gd name="connsiteX154" fmla="*/ 28012 w 249637"/>
                <a:gd name="connsiteY154" fmla="*/ 1892013 h 1967477"/>
                <a:gd name="connsiteX155" fmla="*/ 28012 w 249637"/>
                <a:gd name="connsiteY155" fmla="*/ 1823103 h 1967477"/>
                <a:gd name="connsiteX156" fmla="*/ 67878 w 249637"/>
                <a:gd name="connsiteY156" fmla="*/ 1823103 h 19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249637" h="1967477">
                  <a:moveTo>
                    <a:pt x="247038" y="-600"/>
                  </a:moveTo>
                  <a:lnTo>
                    <a:pt x="-2600" y="-600"/>
                  </a:lnTo>
                  <a:lnTo>
                    <a:pt x="-2600" y="1197"/>
                  </a:lnTo>
                  <a:lnTo>
                    <a:pt x="247038" y="1197"/>
                  </a:lnTo>
                  <a:lnTo>
                    <a:pt x="247038" y="-600"/>
                  </a:lnTo>
                  <a:moveTo>
                    <a:pt x="247038" y="1145643"/>
                  </a:moveTo>
                  <a:lnTo>
                    <a:pt x="-2600" y="1145643"/>
                  </a:lnTo>
                  <a:lnTo>
                    <a:pt x="-2600" y="1966878"/>
                  </a:lnTo>
                  <a:lnTo>
                    <a:pt x="247038" y="1966878"/>
                  </a:lnTo>
                  <a:lnTo>
                    <a:pt x="247038" y="1145643"/>
                  </a:lnTo>
                  <a:moveTo>
                    <a:pt x="215007" y="1160290"/>
                  </a:moveTo>
                  <a:lnTo>
                    <a:pt x="215007" y="1160290"/>
                  </a:lnTo>
                  <a:lnTo>
                    <a:pt x="223100" y="1160290"/>
                  </a:lnTo>
                  <a:lnTo>
                    <a:pt x="223100" y="1229191"/>
                  </a:lnTo>
                  <a:lnTo>
                    <a:pt x="175142" y="1229191"/>
                  </a:lnTo>
                  <a:lnTo>
                    <a:pt x="175142" y="1160290"/>
                  </a:lnTo>
                  <a:lnTo>
                    <a:pt x="215007" y="1160290"/>
                  </a:lnTo>
                  <a:moveTo>
                    <a:pt x="141443" y="1160290"/>
                  </a:moveTo>
                  <a:lnTo>
                    <a:pt x="141443" y="1160290"/>
                  </a:lnTo>
                  <a:lnTo>
                    <a:pt x="149535" y="1160290"/>
                  </a:lnTo>
                  <a:lnTo>
                    <a:pt x="149535" y="1229191"/>
                  </a:lnTo>
                  <a:lnTo>
                    <a:pt x="101577" y="1229191"/>
                  </a:lnTo>
                  <a:lnTo>
                    <a:pt x="101577" y="1160290"/>
                  </a:lnTo>
                  <a:lnTo>
                    <a:pt x="141443" y="1160290"/>
                  </a:lnTo>
                  <a:moveTo>
                    <a:pt x="67878" y="1160290"/>
                  </a:moveTo>
                  <a:lnTo>
                    <a:pt x="67878" y="1160290"/>
                  </a:lnTo>
                  <a:lnTo>
                    <a:pt x="75971" y="1160290"/>
                  </a:lnTo>
                  <a:lnTo>
                    <a:pt x="75971" y="1229191"/>
                  </a:lnTo>
                  <a:lnTo>
                    <a:pt x="28012" y="1229191"/>
                  </a:lnTo>
                  <a:lnTo>
                    <a:pt x="28012" y="1160290"/>
                  </a:lnTo>
                  <a:lnTo>
                    <a:pt x="67878" y="1160290"/>
                  </a:lnTo>
                  <a:moveTo>
                    <a:pt x="215007" y="1311531"/>
                  </a:moveTo>
                  <a:lnTo>
                    <a:pt x="215007" y="1311531"/>
                  </a:lnTo>
                  <a:lnTo>
                    <a:pt x="223100" y="1311531"/>
                  </a:lnTo>
                  <a:lnTo>
                    <a:pt x="223100" y="1380441"/>
                  </a:lnTo>
                  <a:lnTo>
                    <a:pt x="175142" y="1380441"/>
                  </a:lnTo>
                  <a:lnTo>
                    <a:pt x="175142" y="1311531"/>
                  </a:lnTo>
                  <a:lnTo>
                    <a:pt x="215007" y="1311531"/>
                  </a:lnTo>
                  <a:moveTo>
                    <a:pt x="141443" y="1311531"/>
                  </a:moveTo>
                  <a:lnTo>
                    <a:pt x="141443" y="1311531"/>
                  </a:lnTo>
                  <a:lnTo>
                    <a:pt x="149535" y="1311531"/>
                  </a:lnTo>
                  <a:lnTo>
                    <a:pt x="149535" y="1380441"/>
                  </a:lnTo>
                  <a:lnTo>
                    <a:pt x="101577" y="1380441"/>
                  </a:lnTo>
                  <a:lnTo>
                    <a:pt x="101577" y="1311531"/>
                  </a:lnTo>
                  <a:lnTo>
                    <a:pt x="141443" y="1311531"/>
                  </a:lnTo>
                  <a:moveTo>
                    <a:pt x="67878" y="1311531"/>
                  </a:moveTo>
                  <a:lnTo>
                    <a:pt x="67878" y="1311531"/>
                  </a:lnTo>
                  <a:lnTo>
                    <a:pt x="75971" y="1311531"/>
                  </a:lnTo>
                  <a:lnTo>
                    <a:pt x="75971" y="1380441"/>
                  </a:lnTo>
                  <a:lnTo>
                    <a:pt x="28012" y="1380441"/>
                  </a:lnTo>
                  <a:lnTo>
                    <a:pt x="28012" y="1311531"/>
                  </a:lnTo>
                  <a:lnTo>
                    <a:pt x="67878" y="1311531"/>
                  </a:lnTo>
                  <a:moveTo>
                    <a:pt x="215007" y="1413845"/>
                  </a:moveTo>
                  <a:lnTo>
                    <a:pt x="215007" y="1413845"/>
                  </a:lnTo>
                  <a:lnTo>
                    <a:pt x="223100" y="1413845"/>
                  </a:lnTo>
                  <a:lnTo>
                    <a:pt x="223100" y="1482755"/>
                  </a:lnTo>
                  <a:lnTo>
                    <a:pt x="175142" y="1482755"/>
                  </a:lnTo>
                  <a:lnTo>
                    <a:pt x="175142" y="1413845"/>
                  </a:lnTo>
                  <a:lnTo>
                    <a:pt x="215007" y="1413845"/>
                  </a:lnTo>
                  <a:moveTo>
                    <a:pt x="141443" y="1413845"/>
                  </a:moveTo>
                  <a:lnTo>
                    <a:pt x="141443" y="1413845"/>
                  </a:lnTo>
                  <a:lnTo>
                    <a:pt x="149535" y="1413845"/>
                  </a:lnTo>
                  <a:lnTo>
                    <a:pt x="149535" y="1482755"/>
                  </a:lnTo>
                  <a:lnTo>
                    <a:pt x="101577" y="1482755"/>
                  </a:lnTo>
                  <a:lnTo>
                    <a:pt x="101577" y="1413845"/>
                  </a:lnTo>
                  <a:lnTo>
                    <a:pt x="141443" y="1413845"/>
                  </a:lnTo>
                  <a:moveTo>
                    <a:pt x="67878" y="1413845"/>
                  </a:moveTo>
                  <a:lnTo>
                    <a:pt x="67878" y="1413845"/>
                  </a:lnTo>
                  <a:lnTo>
                    <a:pt x="75971" y="1413845"/>
                  </a:lnTo>
                  <a:lnTo>
                    <a:pt x="75971" y="1482755"/>
                  </a:lnTo>
                  <a:lnTo>
                    <a:pt x="28012" y="1482755"/>
                  </a:lnTo>
                  <a:lnTo>
                    <a:pt x="28012" y="1413845"/>
                  </a:lnTo>
                  <a:lnTo>
                    <a:pt x="67878" y="1413845"/>
                  </a:lnTo>
                  <a:moveTo>
                    <a:pt x="215007" y="1516160"/>
                  </a:moveTo>
                  <a:lnTo>
                    <a:pt x="215007" y="1516160"/>
                  </a:lnTo>
                  <a:lnTo>
                    <a:pt x="223100" y="1516160"/>
                  </a:lnTo>
                  <a:lnTo>
                    <a:pt x="223100" y="1585070"/>
                  </a:lnTo>
                  <a:lnTo>
                    <a:pt x="175142" y="1585070"/>
                  </a:lnTo>
                  <a:lnTo>
                    <a:pt x="175142" y="1516160"/>
                  </a:lnTo>
                  <a:lnTo>
                    <a:pt x="215007" y="1516160"/>
                  </a:lnTo>
                  <a:moveTo>
                    <a:pt x="141443" y="1516160"/>
                  </a:moveTo>
                  <a:lnTo>
                    <a:pt x="141443" y="1516160"/>
                  </a:lnTo>
                  <a:lnTo>
                    <a:pt x="149535" y="1516160"/>
                  </a:lnTo>
                  <a:lnTo>
                    <a:pt x="149535" y="1585070"/>
                  </a:lnTo>
                  <a:lnTo>
                    <a:pt x="101577" y="1585070"/>
                  </a:lnTo>
                  <a:lnTo>
                    <a:pt x="101577" y="1516160"/>
                  </a:lnTo>
                  <a:lnTo>
                    <a:pt x="141443" y="1516160"/>
                  </a:lnTo>
                  <a:moveTo>
                    <a:pt x="67878" y="1516160"/>
                  </a:moveTo>
                  <a:lnTo>
                    <a:pt x="67878" y="1516160"/>
                  </a:lnTo>
                  <a:lnTo>
                    <a:pt x="75971" y="1516160"/>
                  </a:lnTo>
                  <a:lnTo>
                    <a:pt x="75971" y="1585070"/>
                  </a:lnTo>
                  <a:lnTo>
                    <a:pt x="28012" y="1585070"/>
                  </a:lnTo>
                  <a:lnTo>
                    <a:pt x="28012" y="1516160"/>
                  </a:lnTo>
                  <a:lnTo>
                    <a:pt x="67878" y="1516160"/>
                  </a:lnTo>
                  <a:moveTo>
                    <a:pt x="215007" y="1618474"/>
                  </a:moveTo>
                  <a:lnTo>
                    <a:pt x="215007" y="1618474"/>
                  </a:lnTo>
                  <a:lnTo>
                    <a:pt x="223100" y="1618474"/>
                  </a:lnTo>
                  <a:lnTo>
                    <a:pt x="223100" y="1687384"/>
                  </a:lnTo>
                  <a:lnTo>
                    <a:pt x="175142" y="1687384"/>
                  </a:lnTo>
                  <a:lnTo>
                    <a:pt x="175142" y="1618474"/>
                  </a:lnTo>
                  <a:lnTo>
                    <a:pt x="215007" y="1618474"/>
                  </a:lnTo>
                  <a:moveTo>
                    <a:pt x="141443" y="1618474"/>
                  </a:moveTo>
                  <a:lnTo>
                    <a:pt x="141443" y="1618474"/>
                  </a:lnTo>
                  <a:lnTo>
                    <a:pt x="149535" y="1618474"/>
                  </a:lnTo>
                  <a:lnTo>
                    <a:pt x="149535" y="1687384"/>
                  </a:lnTo>
                  <a:lnTo>
                    <a:pt x="101577" y="1687384"/>
                  </a:lnTo>
                  <a:lnTo>
                    <a:pt x="101577" y="1618474"/>
                  </a:lnTo>
                  <a:lnTo>
                    <a:pt x="141443" y="1618474"/>
                  </a:lnTo>
                  <a:moveTo>
                    <a:pt x="67878" y="1618474"/>
                  </a:moveTo>
                  <a:lnTo>
                    <a:pt x="67878" y="1618474"/>
                  </a:lnTo>
                  <a:lnTo>
                    <a:pt x="75971" y="1618474"/>
                  </a:lnTo>
                  <a:lnTo>
                    <a:pt x="75971" y="1687384"/>
                  </a:lnTo>
                  <a:lnTo>
                    <a:pt x="28012" y="1687384"/>
                  </a:lnTo>
                  <a:lnTo>
                    <a:pt x="28012" y="1618474"/>
                  </a:lnTo>
                  <a:lnTo>
                    <a:pt x="67878" y="1618474"/>
                  </a:lnTo>
                  <a:moveTo>
                    <a:pt x="215007" y="1720788"/>
                  </a:moveTo>
                  <a:lnTo>
                    <a:pt x="215007" y="1720788"/>
                  </a:lnTo>
                  <a:lnTo>
                    <a:pt x="223100" y="1720788"/>
                  </a:lnTo>
                  <a:lnTo>
                    <a:pt x="223100" y="1789699"/>
                  </a:lnTo>
                  <a:lnTo>
                    <a:pt x="175142" y="1789699"/>
                  </a:lnTo>
                  <a:lnTo>
                    <a:pt x="175142" y="1720788"/>
                  </a:lnTo>
                  <a:lnTo>
                    <a:pt x="215007" y="1720788"/>
                  </a:lnTo>
                  <a:moveTo>
                    <a:pt x="141443" y="1720788"/>
                  </a:moveTo>
                  <a:lnTo>
                    <a:pt x="141443" y="1720788"/>
                  </a:lnTo>
                  <a:lnTo>
                    <a:pt x="149535" y="1720788"/>
                  </a:lnTo>
                  <a:lnTo>
                    <a:pt x="149535" y="1789699"/>
                  </a:lnTo>
                  <a:lnTo>
                    <a:pt x="101577" y="1789699"/>
                  </a:lnTo>
                  <a:lnTo>
                    <a:pt x="101577" y="1720788"/>
                  </a:lnTo>
                  <a:lnTo>
                    <a:pt x="141443" y="1720788"/>
                  </a:lnTo>
                  <a:moveTo>
                    <a:pt x="67878" y="1720788"/>
                  </a:moveTo>
                  <a:lnTo>
                    <a:pt x="67878" y="1720788"/>
                  </a:lnTo>
                  <a:lnTo>
                    <a:pt x="75971" y="1720788"/>
                  </a:lnTo>
                  <a:lnTo>
                    <a:pt x="75971" y="1789699"/>
                  </a:lnTo>
                  <a:lnTo>
                    <a:pt x="28012" y="1789699"/>
                  </a:lnTo>
                  <a:lnTo>
                    <a:pt x="28012" y="1720788"/>
                  </a:lnTo>
                  <a:lnTo>
                    <a:pt x="67878" y="1720788"/>
                  </a:lnTo>
                  <a:moveTo>
                    <a:pt x="215007" y="1823103"/>
                  </a:moveTo>
                  <a:lnTo>
                    <a:pt x="215007" y="1823103"/>
                  </a:lnTo>
                  <a:lnTo>
                    <a:pt x="223100" y="1823103"/>
                  </a:lnTo>
                  <a:lnTo>
                    <a:pt x="223100" y="1892013"/>
                  </a:lnTo>
                  <a:lnTo>
                    <a:pt x="175142" y="1892013"/>
                  </a:lnTo>
                  <a:lnTo>
                    <a:pt x="175142" y="1823103"/>
                  </a:lnTo>
                  <a:lnTo>
                    <a:pt x="215007" y="1823103"/>
                  </a:lnTo>
                  <a:moveTo>
                    <a:pt x="141443" y="1823103"/>
                  </a:moveTo>
                  <a:lnTo>
                    <a:pt x="141443" y="1823103"/>
                  </a:lnTo>
                  <a:lnTo>
                    <a:pt x="149535" y="1823103"/>
                  </a:lnTo>
                  <a:lnTo>
                    <a:pt x="149535" y="1892013"/>
                  </a:lnTo>
                  <a:lnTo>
                    <a:pt x="101577" y="1892013"/>
                  </a:lnTo>
                  <a:lnTo>
                    <a:pt x="101577" y="1823103"/>
                  </a:lnTo>
                  <a:lnTo>
                    <a:pt x="141443" y="1823103"/>
                  </a:lnTo>
                  <a:moveTo>
                    <a:pt x="67878" y="1823103"/>
                  </a:moveTo>
                  <a:lnTo>
                    <a:pt x="67878" y="1823103"/>
                  </a:lnTo>
                  <a:lnTo>
                    <a:pt x="75971" y="1823103"/>
                  </a:lnTo>
                  <a:lnTo>
                    <a:pt x="75971" y="1892013"/>
                  </a:lnTo>
                  <a:lnTo>
                    <a:pt x="28012" y="1892013"/>
                  </a:lnTo>
                  <a:lnTo>
                    <a:pt x="28012" y="1823103"/>
                  </a:lnTo>
                  <a:lnTo>
                    <a:pt x="67878" y="1823103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B3563E95-C212-61F4-F828-73843F581B88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37263 w 47958"/>
                <a:gd name="connsiteY0" fmla="*/ -1423 h 68910"/>
                <a:gd name="connsiteX1" fmla="*/ -2603 w 47958"/>
                <a:gd name="connsiteY1" fmla="*/ -1423 h 68910"/>
                <a:gd name="connsiteX2" fmla="*/ -2603 w 47958"/>
                <a:gd name="connsiteY2" fmla="*/ 67487 h 68910"/>
                <a:gd name="connsiteX3" fmla="*/ 45356 w 47958"/>
                <a:gd name="connsiteY3" fmla="*/ 67487 h 68910"/>
                <a:gd name="connsiteX4" fmla="*/ -2603 w 47958"/>
                <a:gd name="connsiteY4" fmla="*/ 67487 h 68910"/>
                <a:gd name="connsiteX5" fmla="*/ -2603 w 47958"/>
                <a:gd name="connsiteY5" fmla="*/ 58942 h 68910"/>
                <a:gd name="connsiteX6" fmla="*/ 37263 w 47958"/>
                <a:gd name="connsiteY6" fmla="*/ 58942 h 68910"/>
                <a:gd name="connsiteX7" fmla="*/ 37263 w 47958"/>
                <a:gd name="connsiteY7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423"/>
                  </a:moveTo>
                  <a:lnTo>
                    <a:pt x="-2603" y="-1423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-2603" y="67487"/>
                  </a:lnTo>
                  <a:lnTo>
                    <a:pt x="-2603" y="58942"/>
                  </a:lnTo>
                  <a:lnTo>
                    <a:pt x="37263" y="58942"/>
                  </a:lnTo>
                  <a:lnTo>
                    <a:pt x="37263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DC7F5B5A-ADDC-F7D7-1D63-2693A797689B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45356 w 47958"/>
                <a:gd name="connsiteY0" fmla="*/ -1423 h 68910"/>
                <a:gd name="connsiteX1" fmla="*/ 37263 w 47958"/>
                <a:gd name="connsiteY1" fmla="*/ -1423 h 68910"/>
                <a:gd name="connsiteX2" fmla="*/ 37263 w 47958"/>
                <a:gd name="connsiteY2" fmla="*/ 58942 h 68910"/>
                <a:gd name="connsiteX3" fmla="*/ -2603 w 47958"/>
                <a:gd name="connsiteY3" fmla="*/ 58942 h 68910"/>
                <a:gd name="connsiteX4" fmla="*/ -2603 w 47958"/>
                <a:gd name="connsiteY4" fmla="*/ 67487 h 68910"/>
                <a:gd name="connsiteX5" fmla="*/ 45356 w 47958"/>
                <a:gd name="connsiteY5" fmla="*/ 67487 h 68910"/>
                <a:gd name="connsiteX6" fmla="*/ 45356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423"/>
                  </a:moveTo>
                  <a:lnTo>
                    <a:pt x="37263" y="-1423"/>
                  </a:lnTo>
                  <a:lnTo>
                    <a:pt x="37263" y="58942"/>
                  </a:lnTo>
                  <a:lnTo>
                    <a:pt x="-2603" y="58942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45356" y="-1423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2C30F5E-5AC3-16EC-9A42-0AC4BBB58571}"/>
                </a:ext>
              </a:extLst>
            </p:cNvPr>
            <p:cNvSpPr/>
            <p:nvPr/>
          </p:nvSpPr>
          <p:spPr>
            <a:xfrm flipV="1">
              <a:off x="5521271" y="4371419"/>
              <a:ext cx="39865" cy="60363"/>
            </a:xfrm>
            <a:custGeom>
              <a:avLst/>
              <a:gdLst>
                <a:gd name="connsiteX0" fmla="*/ -2530 w 39865"/>
                <a:gd name="connsiteY0" fmla="*/ -1670 h 60363"/>
                <a:gd name="connsiteX1" fmla="*/ 37336 w 39865"/>
                <a:gd name="connsiteY1" fmla="*/ -1670 h 60363"/>
                <a:gd name="connsiteX2" fmla="*/ 37336 w 39865"/>
                <a:gd name="connsiteY2" fmla="*/ 58694 h 60363"/>
                <a:gd name="connsiteX3" fmla="*/ -2530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670"/>
                  </a:moveTo>
                  <a:lnTo>
                    <a:pt x="37336" y="-1670"/>
                  </a:lnTo>
                  <a:lnTo>
                    <a:pt x="37336" y="58694"/>
                  </a:lnTo>
                  <a:lnTo>
                    <a:pt x="-2530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83D2CC0-754F-B5B6-7218-F50B0961CF1A}"/>
                </a:ext>
              </a:extLst>
            </p:cNvPr>
            <p:cNvSpPr/>
            <p:nvPr/>
          </p:nvSpPr>
          <p:spPr>
            <a:xfrm flipV="1">
              <a:off x="5521271" y="4362873"/>
              <a:ext cx="47958" cy="68910"/>
            </a:xfrm>
            <a:custGeom>
              <a:avLst/>
              <a:gdLst>
                <a:gd name="connsiteX0" fmla="*/ 45425 w 47958"/>
                <a:gd name="connsiteY0" fmla="*/ -1675 h 68910"/>
                <a:gd name="connsiteX1" fmla="*/ 37332 w 47958"/>
                <a:gd name="connsiteY1" fmla="*/ -1675 h 68910"/>
                <a:gd name="connsiteX2" fmla="*/ 37332 w 47958"/>
                <a:gd name="connsiteY2" fmla="*/ 58690 h 68910"/>
                <a:gd name="connsiteX3" fmla="*/ -2534 w 47958"/>
                <a:gd name="connsiteY3" fmla="*/ 58690 h 68910"/>
                <a:gd name="connsiteX4" fmla="*/ -2534 w 47958"/>
                <a:gd name="connsiteY4" fmla="*/ 67235 h 68910"/>
                <a:gd name="connsiteX5" fmla="*/ 45425 w 47958"/>
                <a:gd name="connsiteY5" fmla="*/ 67235 h 68910"/>
                <a:gd name="connsiteX6" fmla="*/ 45425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675"/>
                  </a:moveTo>
                  <a:lnTo>
                    <a:pt x="37332" y="-1675"/>
                  </a:lnTo>
                  <a:lnTo>
                    <a:pt x="37332" y="58690"/>
                  </a:lnTo>
                  <a:lnTo>
                    <a:pt x="-2534" y="58690"/>
                  </a:lnTo>
                  <a:lnTo>
                    <a:pt x="-2534" y="67235"/>
                  </a:lnTo>
                  <a:lnTo>
                    <a:pt x="45425" y="67235"/>
                  </a:lnTo>
                  <a:lnTo>
                    <a:pt x="45425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7AD1D6B-F3AB-28BD-F649-642F9B643D89}"/>
                </a:ext>
              </a:extLst>
            </p:cNvPr>
            <p:cNvSpPr/>
            <p:nvPr/>
          </p:nvSpPr>
          <p:spPr>
            <a:xfrm flipV="1">
              <a:off x="5594836" y="4371419"/>
              <a:ext cx="39865" cy="60363"/>
            </a:xfrm>
            <a:custGeom>
              <a:avLst/>
              <a:gdLst>
                <a:gd name="connsiteX0" fmla="*/ -2599 w 39865"/>
                <a:gd name="connsiteY0" fmla="*/ -1670 h 60363"/>
                <a:gd name="connsiteX1" fmla="*/ 37267 w 39865"/>
                <a:gd name="connsiteY1" fmla="*/ -1670 h 60363"/>
                <a:gd name="connsiteX2" fmla="*/ 37267 w 39865"/>
                <a:gd name="connsiteY2" fmla="*/ 58694 h 60363"/>
                <a:gd name="connsiteX3" fmla="*/ -2599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670"/>
                  </a:moveTo>
                  <a:lnTo>
                    <a:pt x="37267" y="-1670"/>
                  </a:lnTo>
                  <a:lnTo>
                    <a:pt x="37267" y="58694"/>
                  </a:lnTo>
                  <a:lnTo>
                    <a:pt x="-2599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9C791D45-04F0-864E-8E9A-AE6551C7013E}"/>
                </a:ext>
              </a:extLst>
            </p:cNvPr>
            <p:cNvSpPr/>
            <p:nvPr/>
          </p:nvSpPr>
          <p:spPr>
            <a:xfrm flipV="1">
              <a:off x="5594836" y="4362873"/>
              <a:ext cx="47958" cy="68910"/>
            </a:xfrm>
            <a:custGeom>
              <a:avLst/>
              <a:gdLst>
                <a:gd name="connsiteX0" fmla="*/ 45356 w 47958"/>
                <a:gd name="connsiteY0" fmla="*/ -1675 h 68910"/>
                <a:gd name="connsiteX1" fmla="*/ 37263 w 47958"/>
                <a:gd name="connsiteY1" fmla="*/ -1675 h 68910"/>
                <a:gd name="connsiteX2" fmla="*/ 37263 w 47958"/>
                <a:gd name="connsiteY2" fmla="*/ 58690 h 68910"/>
                <a:gd name="connsiteX3" fmla="*/ -2603 w 47958"/>
                <a:gd name="connsiteY3" fmla="*/ 58690 h 68910"/>
                <a:gd name="connsiteX4" fmla="*/ -2603 w 47958"/>
                <a:gd name="connsiteY4" fmla="*/ 67235 h 68910"/>
                <a:gd name="connsiteX5" fmla="*/ 45356 w 47958"/>
                <a:gd name="connsiteY5" fmla="*/ 67235 h 68910"/>
                <a:gd name="connsiteX6" fmla="*/ 45356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675"/>
                  </a:moveTo>
                  <a:lnTo>
                    <a:pt x="37263" y="-1675"/>
                  </a:lnTo>
                  <a:lnTo>
                    <a:pt x="37263" y="58690"/>
                  </a:lnTo>
                  <a:lnTo>
                    <a:pt x="-2603" y="58690"/>
                  </a:lnTo>
                  <a:lnTo>
                    <a:pt x="-2603" y="67235"/>
                  </a:lnTo>
                  <a:lnTo>
                    <a:pt x="45356" y="67235"/>
                  </a:lnTo>
                  <a:lnTo>
                    <a:pt x="45356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CB80AB29-7803-61EB-B060-4CF936616DF0}"/>
                </a:ext>
              </a:extLst>
            </p:cNvPr>
            <p:cNvSpPr/>
            <p:nvPr/>
          </p:nvSpPr>
          <p:spPr>
            <a:xfrm flipV="1">
              <a:off x="5668401" y="4371419"/>
              <a:ext cx="39865" cy="60363"/>
            </a:xfrm>
            <a:custGeom>
              <a:avLst/>
              <a:gdLst>
                <a:gd name="connsiteX0" fmla="*/ -2668 w 39865"/>
                <a:gd name="connsiteY0" fmla="*/ -1670 h 60363"/>
                <a:gd name="connsiteX1" fmla="*/ 37198 w 39865"/>
                <a:gd name="connsiteY1" fmla="*/ -1670 h 60363"/>
                <a:gd name="connsiteX2" fmla="*/ 37198 w 39865"/>
                <a:gd name="connsiteY2" fmla="*/ 58694 h 60363"/>
                <a:gd name="connsiteX3" fmla="*/ -26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670"/>
                  </a:moveTo>
                  <a:lnTo>
                    <a:pt x="37198" y="-1670"/>
                  </a:lnTo>
                  <a:lnTo>
                    <a:pt x="37198" y="58694"/>
                  </a:lnTo>
                  <a:lnTo>
                    <a:pt x="-2668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0675A5A-FB75-850F-6560-FE2BABC5F91D}"/>
                </a:ext>
              </a:extLst>
            </p:cNvPr>
            <p:cNvSpPr/>
            <p:nvPr/>
          </p:nvSpPr>
          <p:spPr>
            <a:xfrm flipV="1">
              <a:off x="5668401" y="4362873"/>
              <a:ext cx="47958" cy="68910"/>
            </a:xfrm>
            <a:custGeom>
              <a:avLst/>
              <a:gdLst>
                <a:gd name="connsiteX0" fmla="*/ 45287 w 47958"/>
                <a:gd name="connsiteY0" fmla="*/ -1675 h 68910"/>
                <a:gd name="connsiteX1" fmla="*/ 37194 w 47958"/>
                <a:gd name="connsiteY1" fmla="*/ -1675 h 68910"/>
                <a:gd name="connsiteX2" fmla="*/ 37194 w 47958"/>
                <a:gd name="connsiteY2" fmla="*/ 58690 h 68910"/>
                <a:gd name="connsiteX3" fmla="*/ -2672 w 47958"/>
                <a:gd name="connsiteY3" fmla="*/ 58690 h 68910"/>
                <a:gd name="connsiteX4" fmla="*/ -2672 w 47958"/>
                <a:gd name="connsiteY4" fmla="*/ 67235 h 68910"/>
                <a:gd name="connsiteX5" fmla="*/ 45287 w 47958"/>
                <a:gd name="connsiteY5" fmla="*/ 67235 h 68910"/>
                <a:gd name="connsiteX6" fmla="*/ 452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675"/>
                  </a:moveTo>
                  <a:lnTo>
                    <a:pt x="37194" y="-1675"/>
                  </a:lnTo>
                  <a:lnTo>
                    <a:pt x="37194" y="58690"/>
                  </a:lnTo>
                  <a:lnTo>
                    <a:pt x="-2672" y="58690"/>
                  </a:lnTo>
                  <a:lnTo>
                    <a:pt x="-2672" y="67235"/>
                  </a:lnTo>
                  <a:lnTo>
                    <a:pt x="45287" y="67235"/>
                  </a:lnTo>
                  <a:lnTo>
                    <a:pt x="45287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CD8D5783-C146-F77B-CC4C-F21AB1B349C8}"/>
                </a:ext>
              </a:extLst>
            </p:cNvPr>
            <p:cNvSpPr/>
            <p:nvPr/>
          </p:nvSpPr>
          <p:spPr>
            <a:xfrm flipV="1">
              <a:off x="5521271" y="4473734"/>
              <a:ext cx="39865" cy="60363"/>
            </a:xfrm>
            <a:custGeom>
              <a:avLst/>
              <a:gdLst>
                <a:gd name="connsiteX0" fmla="*/ -2530 w 39865"/>
                <a:gd name="connsiteY0" fmla="*/ -1544 h 60363"/>
                <a:gd name="connsiteX1" fmla="*/ 37336 w 39865"/>
                <a:gd name="connsiteY1" fmla="*/ -1544 h 60363"/>
                <a:gd name="connsiteX2" fmla="*/ 37336 w 39865"/>
                <a:gd name="connsiteY2" fmla="*/ 58820 h 60363"/>
                <a:gd name="connsiteX3" fmla="*/ -2530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544"/>
                  </a:moveTo>
                  <a:lnTo>
                    <a:pt x="37336" y="-1544"/>
                  </a:lnTo>
                  <a:lnTo>
                    <a:pt x="37336" y="58820"/>
                  </a:lnTo>
                  <a:lnTo>
                    <a:pt x="-2530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F0EB76-CE08-3DCA-0691-346C7AB05FB5}"/>
                </a:ext>
              </a:extLst>
            </p:cNvPr>
            <p:cNvSpPr/>
            <p:nvPr/>
          </p:nvSpPr>
          <p:spPr>
            <a:xfrm flipV="1">
              <a:off x="5521271" y="4465188"/>
              <a:ext cx="47958" cy="68910"/>
            </a:xfrm>
            <a:custGeom>
              <a:avLst/>
              <a:gdLst>
                <a:gd name="connsiteX0" fmla="*/ 45425 w 47958"/>
                <a:gd name="connsiteY0" fmla="*/ -1549 h 68910"/>
                <a:gd name="connsiteX1" fmla="*/ 37332 w 47958"/>
                <a:gd name="connsiteY1" fmla="*/ -1549 h 68910"/>
                <a:gd name="connsiteX2" fmla="*/ 37332 w 47958"/>
                <a:gd name="connsiteY2" fmla="*/ 58816 h 68910"/>
                <a:gd name="connsiteX3" fmla="*/ -2534 w 47958"/>
                <a:gd name="connsiteY3" fmla="*/ 58816 h 68910"/>
                <a:gd name="connsiteX4" fmla="*/ -2534 w 47958"/>
                <a:gd name="connsiteY4" fmla="*/ 67361 h 68910"/>
                <a:gd name="connsiteX5" fmla="*/ 45425 w 47958"/>
                <a:gd name="connsiteY5" fmla="*/ 67361 h 68910"/>
                <a:gd name="connsiteX6" fmla="*/ 45425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549"/>
                  </a:moveTo>
                  <a:lnTo>
                    <a:pt x="37332" y="-1549"/>
                  </a:lnTo>
                  <a:lnTo>
                    <a:pt x="37332" y="58816"/>
                  </a:lnTo>
                  <a:lnTo>
                    <a:pt x="-2534" y="58816"/>
                  </a:lnTo>
                  <a:lnTo>
                    <a:pt x="-2534" y="67361"/>
                  </a:lnTo>
                  <a:lnTo>
                    <a:pt x="45425" y="67361"/>
                  </a:lnTo>
                  <a:lnTo>
                    <a:pt x="45425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4B70F308-218E-A728-FE09-46AB4837CCE4}"/>
                </a:ext>
              </a:extLst>
            </p:cNvPr>
            <p:cNvSpPr/>
            <p:nvPr/>
          </p:nvSpPr>
          <p:spPr>
            <a:xfrm flipV="1">
              <a:off x="5594836" y="4473734"/>
              <a:ext cx="39865" cy="60363"/>
            </a:xfrm>
            <a:custGeom>
              <a:avLst/>
              <a:gdLst>
                <a:gd name="connsiteX0" fmla="*/ -2599 w 39865"/>
                <a:gd name="connsiteY0" fmla="*/ -1544 h 60363"/>
                <a:gd name="connsiteX1" fmla="*/ 37267 w 39865"/>
                <a:gd name="connsiteY1" fmla="*/ -1544 h 60363"/>
                <a:gd name="connsiteX2" fmla="*/ 37267 w 39865"/>
                <a:gd name="connsiteY2" fmla="*/ 58820 h 60363"/>
                <a:gd name="connsiteX3" fmla="*/ -2599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544"/>
                  </a:moveTo>
                  <a:lnTo>
                    <a:pt x="37267" y="-1544"/>
                  </a:lnTo>
                  <a:lnTo>
                    <a:pt x="37267" y="58820"/>
                  </a:lnTo>
                  <a:lnTo>
                    <a:pt x="-2599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022BF1D9-9B39-FDC3-8343-B4E785A9013F}"/>
                </a:ext>
              </a:extLst>
            </p:cNvPr>
            <p:cNvSpPr/>
            <p:nvPr/>
          </p:nvSpPr>
          <p:spPr>
            <a:xfrm flipV="1">
              <a:off x="5594836" y="4465188"/>
              <a:ext cx="47958" cy="68910"/>
            </a:xfrm>
            <a:custGeom>
              <a:avLst/>
              <a:gdLst>
                <a:gd name="connsiteX0" fmla="*/ 45356 w 47958"/>
                <a:gd name="connsiteY0" fmla="*/ -1549 h 68910"/>
                <a:gd name="connsiteX1" fmla="*/ 37263 w 47958"/>
                <a:gd name="connsiteY1" fmla="*/ -1549 h 68910"/>
                <a:gd name="connsiteX2" fmla="*/ 37263 w 47958"/>
                <a:gd name="connsiteY2" fmla="*/ 58816 h 68910"/>
                <a:gd name="connsiteX3" fmla="*/ -2603 w 47958"/>
                <a:gd name="connsiteY3" fmla="*/ 58816 h 68910"/>
                <a:gd name="connsiteX4" fmla="*/ -2603 w 47958"/>
                <a:gd name="connsiteY4" fmla="*/ 67361 h 68910"/>
                <a:gd name="connsiteX5" fmla="*/ 45356 w 47958"/>
                <a:gd name="connsiteY5" fmla="*/ 67361 h 68910"/>
                <a:gd name="connsiteX6" fmla="*/ 45356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549"/>
                  </a:moveTo>
                  <a:lnTo>
                    <a:pt x="37263" y="-1549"/>
                  </a:lnTo>
                  <a:lnTo>
                    <a:pt x="37263" y="58816"/>
                  </a:lnTo>
                  <a:lnTo>
                    <a:pt x="-2603" y="58816"/>
                  </a:lnTo>
                  <a:lnTo>
                    <a:pt x="-2603" y="67361"/>
                  </a:lnTo>
                  <a:lnTo>
                    <a:pt x="45356" y="67361"/>
                  </a:lnTo>
                  <a:lnTo>
                    <a:pt x="45356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4E844F66-A954-990A-1BBF-3D5870332760}"/>
                </a:ext>
              </a:extLst>
            </p:cNvPr>
            <p:cNvSpPr/>
            <p:nvPr/>
          </p:nvSpPr>
          <p:spPr>
            <a:xfrm flipV="1">
              <a:off x="5668401" y="4473734"/>
              <a:ext cx="39865" cy="60363"/>
            </a:xfrm>
            <a:custGeom>
              <a:avLst/>
              <a:gdLst>
                <a:gd name="connsiteX0" fmla="*/ -2668 w 39865"/>
                <a:gd name="connsiteY0" fmla="*/ -1544 h 60363"/>
                <a:gd name="connsiteX1" fmla="*/ 37198 w 39865"/>
                <a:gd name="connsiteY1" fmla="*/ -1544 h 60363"/>
                <a:gd name="connsiteX2" fmla="*/ 37198 w 39865"/>
                <a:gd name="connsiteY2" fmla="*/ 58820 h 60363"/>
                <a:gd name="connsiteX3" fmla="*/ -26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544"/>
                  </a:moveTo>
                  <a:lnTo>
                    <a:pt x="37198" y="-1544"/>
                  </a:lnTo>
                  <a:lnTo>
                    <a:pt x="37198" y="58820"/>
                  </a:lnTo>
                  <a:lnTo>
                    <a:pt x="-2668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4356931-E783-0489-4BFC-10A2ECE83834}"/>
                </a:ext>
              </a:extLst>
            </p:cNvPr>
            <p:cNvSpPr/>
            <p:nvPr/>
          </p:nvSpPr>
          <p:spPr>
            <a:xfrm flipV="1">
              <a:off x="5668401" y="4465188"/>
              <a:ext cx="47958" cy="68910"/>
            </a:xfrm>
            <a:custGeom>
              <a:avLst/>
              <a:gdLst>
                <a:gd name="connsiteX0" fmla="*/ 45287 w 47958"/>
                <a:gd name="connsiteY0" fmla="*/ -1549 h 68910"/>
                <a:gd name="connsiteX1" fmla="*/ 37194 w 47958"/>
                <a:gd name="connsiteY1" fmla="*/ -1549 h 68910"/>
                <a:gd name="connsiteX2" fmla="*/ 37194 w 47958"/>
                <a:gd name="connsiteY2" fmla="*/ 58816 h 68910"/>
                <a:gd name="connsiteX3" fmla="*/ -2672 w 47958"/>
                <a:gd name="connsiteY3" fmla="*/ 58816 h 68910"/>
                <a:gd name="connsiteX4" fmla="*/ -2672 w 47958"/>
                <a:gd name="connsiteY4" fmla="*/ 67361 h 68910"/>
                <a:gd name="connsiteX5" fmla="*/ 45287 w 47958"/>
                <a:gd name="connsiteY5" fmla="*/ 67361 h 68910"/>
                <a:gd name="connsiteX6" fmla="*/ 452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549"/>
                  </a:moveTo>
                  <a:lnTo>
                    <a:pt x="37194" y="-1549"/>
                  </a:lnTo>
                  <a:lnTo>
                    <a:pt x="37194" y="58816"/>
                  </a:lnTo>
                  <a:lnTo>
                    <a:pt x="-2672" y="58816"/>
                  </a:lnTo>
                  <a:lnTo>
                    <a:pt x="-2672" y="67361"/>
                  </a:lnTo>
                  <a:lnTo>
                    <a:pt x="45287" y="67361"/>
                  </a:lnTo>
                  <a:lnTo>
                    <a:pt x="45287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E79073E1-681B-55FB-BE11-9D70A217A6F9}"/>
                </a:ext>
              </a:extLst>
            </p:cNvPr>
            <p:cNvSpPr/>
            <p:nvPr/>
          </p:nvSpPr>
          <p:spPr>
            <a:xfrm flipV="1">
              <a:off x="5521271" y="4576048"/>
              <a:ext cx="39865" cy="60363"/>
            </a:xfrm>
            <a:custGeom>
              <a:avLst/>
              <a:gdLst>
                <a:gd name="connsiteX0" fmla="*/ -2530 w 39865"/>
                <a:gd name="connsiteY0" fmla="*/ -1418 h 60363"/>
                <a:gd name="connsiteX1" fmla="*/ 37336 w 39865"/>
                <a:gd name="connsiteY1" fmla="*/ -1418 h 60363"/>
                <a:gd name="connsiteX2" fmla="*/ 37336 w 39865"/>
                <a:gd name="connsiteY2" fmla="*/ 58946 h 60363"/>
                <a:gd name="connsiteX3" fmla="*/ -2530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418"/>
                  </a:moveTo>
                  <a:lnTo>
                    <a:pt x="37336" y="-1418"/>
                  </a:lnTo>
                  <a:lnTo>
                    <a:pt x="37336" y="58946"/>
                  </a:lnTo>
                  <a:lnTo>
                    <a:pt x="-2530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D7CDF1D4-D35A-D41F-6DE2-1B4864458EA4}"/>
                </a:ext>
              </a:extLst>
            </p:cNvPr>
            <p:cNvSpPr/>
            <p:nvPr/>
          </p:nvSpPr>
          <p:spPr>
            <a:xfrm flipV="1">
              <a:off x="5521271" y="4567502"/>
              <a:ext cx="47958" cy="68910"/>
            </a:xfrm>
            <a:custGeom>
              <a:avLst/>
              <a:gdLst>
                <a:gd name="connsiteX0" fmla="*/ 45425 w 47958"/>
                <a:gd name="connsiteY0" fmla="*/ -1423 h 68910"/>
                <a:gd name="connsiteX1" fmla="*/ 37332 w 47958"/>
                <a:gd name="connsiteY1" fmla="*/ -1423 h 68910"/>
                <a:gd name="connsiteX2" fmla="*/ 37332 w 47958"/>
                <a:gd name="connsiteY2" fmla="*/ 58942 h 68910"/>
                <a:gd name="connsiteX3" fmla="*/ -2534 w 47958"/>
                <a:gd name="connsiteY3" fmla="*/ 58942 h 68910"/>
                <a:gd name="connsiteX4" fmla="*/ -2534 w 47958"/>
                <a:gd name="connsiteY4" fmla="*/ 67487 h 68910"/>
                <a:gd name="connsiteX5" fmla="*/ 45425 w 47958"/>
                <a:gd name="connsiteY5" fmla="*/ 67487 h 68910"/>
                <a:gd name="connsiteX6" fmla="*/ 45425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423"/>
                  </a:moveTo>
                  <a:lnTo>
                    <a:pt x="37332" y="-1423"/>
                  </a:lnTo>
                  <a:lnTo>
                    <a:pt x="37332" y="58942"/>
                  </a:lnTo>
                  <a:lnTo>
                    <a:pt x="-2534" y="58942"/>
                  </a:lnTo>
                  <a:lnTo>
                    <a:pt x="-2534" y="67487"/>
                  </a:lnTo>
                  <a:lnTo>
                    <a:pt x="45425" y="67487"/>
                  </a:lnTo>
                  <a:lnTo>
                    <a:pt x="45425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855AA084-1A19-B11B-D440-B1EA0C0B786E}"/>
                </a:ext>
              </a:extLst>
            </p:cNvPr>
            <p:cNvSpPr/>
            <p:nvPr/>
          </p:nvSpPr>
          <p:spPr>
            <a:xfrm flipV="1">
              <a:off x="5668401" y="4576048"/>
              <a:ext cx="39865" cy="60363"/>
            </a:xfrm>
            <a:custGeom>
              <a:avLst/>
              <a:gdLst>
                <a:gd name="connsiteX0" fmla="*/ -2668 w 39865"/>
                <a:gd name="connsiteY0" fmla="*/ -1418 h 60363"/>
                <a:gd name="connsiteX1" fmla="*/ 37198 w 39865"/>
                <a:gd name="connsiteY1" fmla="*/ -1418 h 60363"/>
                <a:gd name="connsiteX2" fmla="*/ 37198 w 39865"/>
                <a:gd name="connsiteY2" fmla="*/ 58946 h 60363"/>
                <a:gd name="connsiteX3" fmla="*/ -26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418"/>
                  </a:moveTo>
                  <a:lnTo>
                    <a:pt x="37198" y="-1418"/>
                  </a:lnTo>
                  <a:lnTo>
                    <a:pt x="37198" y="58946"/>
                  </a:lnTo>
                  <a:lnTo>
                    <a:pt x="-2668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36E3349D-CD10-1544-C03D-D9867EEAC800}"/>
                </a:ext>
              </a:extLst>
            </p:cNvPr>
            <p:cNvSpPr/>
            <p:nvPr/>
          </p:nvSpPr>
          <p:spPr>
            <a:xfrm flipV="1">
              <a:off x="5668401" y="4567502"/>
              <a:ext cx="47958" cy="68910"/>
            </a:xfrm>
            <a:custGeom>
              <a:avLst/>
              <a:gdLst>
                <a:gd name="connsiteX0" fmla="*/ 45287 w 47958"/>
                <a:gd name="connsiteY0" fmla="*/ -1423 h 68910"/>
                <a:gd name="connsiteX1" fmla="*/ 37194 w 47958"/>
                <a:gd name="connsiteY1" fmla="*/ -1423 h 68910"/>
                <a:gd name="connsiteX2" fmla="*/ 37194 w 47958"/>
                <a:gd name="connsiteY2" fmla="*/ 58942 h 68910"/>
                <a:gd name="connsiteX3" fmla="*/ -2672 w 47958"/>
                <a:gd name="connsiteY3" fmla="*/ 58942 h 68910"/>
                <a:gd name="connsiteX4" fmla="*/ -2672 w 47958"/>
                <a:gd name="connsiteY4" fmla="*/ 67487 h 68910"/>
                <a:gd name="connsiteX5" fmla="*/ 45287 w 47958"/>
                <a:gd name="connsiteY5" fmla="*/ 67487 h 68910"/>
                <a:gd name="connsiteX6" fmla="*/ 452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423"/>
                  </a:moveTo>
                  <a:lnTo>
                    <a:pt x="37194" y="-1423"/>
                  </a:lnTo>
                  <a:lnTo>
                    <a:pt x="37194" y="58942"/>
                  </a:lnTo>
                  <a:lnTo>
                    <a:pt x="-2672" y="58942"/>
                  </a:lnTo>
                  <a:lnTo>
                    <a:pt x="-2672" y="67487"/>
                  </a:lnTo>
                  <a:lnTo>
                    <a:pt x="45287" y="67487"/>
                  </a:lnTo>
                  <a:lnTo>
                    <a:pt x="45287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5746C106-0C54-B587-AF10-2861FD364D0F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37332 w 47958"/>
                <a:gd name="connsiteY0" fmla="*/ -1298 h 68910"/>
                <a:gd name="connsiteX1" fmla="*/ -2534 w 47958"/>
                <a:gd name="connsiteY1" fmla="*/ -1298 h 68910"/>
                <a:gd name="connsiteX2" fmla="*/ -2534 w 47958"/>
                <a:gd name="connsiteY2" fmla="*/ 67612 h 68910"/>
                <a:gd name="connsiteX3" fmla="*/ 45425 w 47958"/>
                <a:gd name="connsiteY3" fmla="*/ 67612 h 68910"/>
                <a:gd name="connsiteX4" fmla="*/ -2534 w 47958"/>
                <a:gd name="connsiteY4" fmla="*/ 67612 h 68910"/>
                <a:gd name="connsiteX5" fmla="*/ -2534 w 47958"/>
                <a:gd name="connsiteY5" fmla="*/ 59068 h 68910"/>
                <a:gd name="connsiteX6" fmla="*/ 37332 w 47958"/>
                <a:gd name="connsiteY6" fmla="*/ 59068 h 68910"/>
                <a:gd name="connsiteX7" fmla="*/ 37332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298"/>
                  </a:moveTo>
                  <a:lnTo>
                    <a:pt x="-2534" y="-129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-2534" y="67612"/>
                  </a:lnTo>
                  <a:lnTo>
                    <a:pt x="-2534" y="59068"/>
                  </a:lnTo>
                  <a:lnTo>
                    <a:pt x="37332" y="59068"/>
                  </a:lnTo>
                  <a:lnTo>
                    <a:pt x="37332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35A26A6F-04A8-4DED-8DCD-3F975D21A929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45425 w 47958"/>
                <a:gd name="connsiteY0" fmla="*/ -1298 h 68910"/>
                <a:gd name="connsiteX1" fmla="*/ 37332 w 47958"/>
                <a:gd name="connsiteY1" fmla="*/ -1298 h 68910"/>
                <a:gd name="connsiteX2" fmla="*/ 37332 w 47958"/>
                <a:gd name="connsiteY2" fmla="*/ 59068 h 68910"/>
                <a:gd name="connsiteX3" fmla="*/ -2534 w 47958"/>
                <a:gd name="connsiteY3" fmla="*/ 59068 h 68910"/>
                <a:gd name="connsiteX4" fmla="*/ -2534 w 47958"/>
                <a:gd name="connsiteY4" fmla="*/ 67612 h 68910"/>
                <a:gd name="connsiteX5" fmla="*/ 45425 w 47958"/>
                <a:gd name="connsiteY5" fmla="*/ 67612 h 68910"/>
                <a:gd name="connsiteX6" fmla="*/ 45425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298"/>
                  </a:moveTo>
                  <a:lnTo>
                    <a:pt x="37332" y="-1298"/>
                  </a:lnTo>
                  <a:lnTo>
                    <a:pt x="37332" y="59068"/>
                  </a:lnTo>
                  <a:lnTo>
                    <a:pt x="-2534" y="5906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45425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41EFF493-5666-A740-6206-F5C5CAAD342C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37263 w 47958"/>
                <a:gd name="connsiteY0" fmla="*/ -1298 h 68910"/>
                <a:gd name="connsiteX1" fmla="*/ -2603 w 47958"/>
                <a:gd name="connsiteY1" fmla="*/ -1298 h 68910"/>
                <a:gd name="connsiteX2" fmla="*/ -2603 w 47958"/>
                <a:gd name="connsiteY2" fmla="*/ 67612 h 68910"/>
                <a:gd name="connsiteX3" fmla="*/ 45356 w 47958"/>
                <a:gd name="connsiteY3" fmla="*/ 67612 h 68910"/>
                <a:gd name="connsiteX4" fmla="*/ -2603 w 47958"/>
                <a:gd name="connsiteY4" fmla="*/ 67612 h 68910"/>
                <a:gd name="connsiteX5" fmla="*/ -2603 w 47958"/>
                <a:gd name="connsiteY5" fmla="*/ 59068 h 68910"/>
                <a:gd name="connsiteX6" fmla="*/ 37263 w 47958"/>
                <a:gd name="connsiteY6" fmla="*/ 59068 h 68910"/>
                <a:gd name="connsiteX7" fmla="*/ 37263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298"/>
                  </a:moveTo>
                  <a:lnTo>
                    <a:pt x="-2603" y="-129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-2603" y="67612"/>
                  </a:lnTo>
                  <a:lnTo>
                    <a:pt x="-2603" y="59068"/>
                  </a:lnTo>
                  <a:lnTo>
                    <a:pt x="37263" y="59068"/>
                  </a:lnTo>
                  <a:lnTo>
                    <a:pt x="37263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A9D532C5-879B-3B35-D479-1285C228A5BD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45356 w 47958"/>
                <a:gd name="connsiteY0" fmla="*/ -1298 h 68910"/>
                <a:gd name="connsiteX1" fmla="*/ 37263 w 47958"/>
                <a:gd name="connsiteY1" fmla="*/ -1298 h 68910"/>
                <a:gd name="connsiteX2" fmla="*/ 37263 w 47958"/>
                <a:gd name="connsiteY2" fmla="*/ 59068 h 68910"/>
                <a:gd name="connsiteX3" fmla="*/ -2603 w 47958"/>
                <a:gd name="connsiteY3" fmla="*/ 59068 h 68910"/>
                <a:gd name="connsiteX4" fmla="*/ -2603 w 47958"/>
                <a:gd name="connsiteY4" fmla="*/ 67612 h 68910"/>
                <a:gd name="connsiteX5" fmla="*/ 45356 w 47958"/>
                <a:gd name="connsiteY5" fmla="*/ 67612 h 68910"/>
                <a:gd name="connsiteX6" fmla="*/ 45356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298"/>
                  </a:moveTo>
                  <a:lnTo>
                    <a:pt x="37263" y="-1298"/>
                  </a:lnTo>
                  <a:lnTo>
                    <a:pt x="37263" y="59068"/>
                  </a:lnTo>
                  <a:lnTo>
                    <a:pt x="-2603" y="5906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45356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84011F75-9376-7B01-1203-8CB7C71B5214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37194 w 47958"/>
                <a:gd name="connsiteY0" fmla="*/ -1298 h 68910"/>
                <a:gd name="connsiteX1" fmla="*/ -2672 w 47958"/>
                <a:gd name="connsiteY1" fmla="*/ -1298 h 68910"/>
                <a:gd name="connsiteX2" fmla="*/ -2672 w 47958"/>
                <a:gd name="connsiteY2" fmla="*/ 67612 h 68910"/>
                <a:gd name="connsiteX3" fmla="*/ 45287 w 47958"/>
                <a:gd name="connsiteY3" fmla="*/ 67612 h 68910"/>
                <a:gd name="connsiteX4" fmla="*/ -2672 w 47958"/>
                <a:gd name="connsiteY4" fmla="*/ 67612 h 68910"/>
                <a:gd name="connsiteX5" fmla="*/ -2672 w 47958"/>
                <a:gd name="connsiteY5" fmla="*/ 59068 h 68910"/>
                <a:gd name="connsiteX6" fmla="*/ 37194 w 47958"/>
                <a:gd name="connsiteY6" fmla="*/ 59068 h 68910"/>
                <a:gd name="connsiteX7" fmla="*/ 37194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298"/>
                  </a:moveTo>
                  <a:lnTo>
                    <a:pt x="-2672" y="-129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-2672" y="67612"/>
                  </a:lnTo>
                  <a:lnTo>
                    <a:pt x="-2672" y="59068"/>
                  </a:lnTo>
                  <a:lnTo>
                    <a:pt x="37194" y="59068"/>
                  </a:lnTo>
                  <a:lnTo>
                    <a:pt x="37194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C5836-B169-A0EA-EC7B-303D39E7E07C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45287 w 47958"/>
                <a:gd name="connsiteY0" fmla="*/ -1298 h 68910"/>
                <a:gd name="connsiteX1" fmla="*/ 37194 w 47958"/>
                <a:gd name="connsiteY1" fmla="*/ -1298 h 68910"/>
                <a:gd name="connsiteX2" fmla="*/ 37194 w 47958"/>
                <a:gd name="connsiteY2" fmla="*/ 59068 h 68910"/>
                <a:gd name="connsiteX3" fmla="*/ -2672 w 47958"/>
                <a:gd name="connsiteY3" fmla="*/ 59068 h 68910"/>
                <a:gd name="connsiteX4" fmla="*/ -2672 w 47958"/>
                <a:gd name="connsiteY4" fmla="*/ 67612 h 68910"/>
                <a:gd name="connsiteX5" fmla="*/ 45287 w 47958"/>
                <a:gd name="connsiteY5" fmla="*/ 67612 h 68910"/>
                <a:gd name="connsiteX6" fmla="*/ 452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298"/>
                  </a:moveTo>
                  <a:lnTo>
                    <a:pt x="37194" y="-1298"/>
                  </a:lnTo>
                  <a:lnTo>
                    <a:pt x="37194" y="59068"/>
                  </a:lnTo>
                  <a:lnTo>
                    <a:pt x="-2672" y="5906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45287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4068C6F5-D81C-A0DF-CE01-C3AA43FAD66E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37332 w 47958"/>
                <a:gd name="connsiteY0" fmla="*/ -1172 h 68910"/>
                <a:gd name="connsiteX1" fmla="*/ -2534 w 47958"/>
                <a:gd name="connsiteY1" fmla="*/ -1172 h 68910"/>
                <a:gd name="connsiteX2" fmla="*/ -2534 w 47958"/>
                <a:gd name="connsiteY2" fmla="*/ 67738 h 68910"/>
                <a:gd name="connsiteX3" fmla="*/ 45425 w 47958"/>
                <a:gd name="connsiteY3" fmla="*/ 67738 h 68910"/>
                <a:gd name="connsiteX4" fmla="*/ -2534 w 47958"/>
                <a:gd name="connsiteY4" fmla="*/ 67738 h 68910"/>
                <a:gd name="connsiteX5" fmla="*/ -2534 w 47958"/>
                <a:gd name="connsiteY5" fmla="*/ 59194 h 68910"/>
                <a:gd name="connsiteX6" fmla="*/ 37332 w 47958"/>
                <a:gd name="connsiteY6" fmla="*/ 59194 h 68910"/>
                <a:gd name="connsiteX7" fmla="*/ 37332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172"/>
                  </a:moveTo>
                  <a:lnTo>
                    <a:pt x="-2534" y="-1172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-2534" y="67738"/>
                  </a:lnTo>
                  <a:lnTo>
                    <a:pt x="-2534" y="59194"/>
                  </a:lnTo>
                  <a:lnTo>
                    <a:pt x="37332" y="59194"/>
                  </a:lnTo>
                  <a:lnTo>
                    <a:pt x="37332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D0A10838-AF6E-3645-A809-6BBF7CA766E3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45425 w 47958"/>
                <a:gd name="connsiteY0" fmla="*/ -1172 h 68910"/>
                <a:gd name="connsiteX1" fmla="*/ 37332 w 47958"/>
                <a:gd name="connsiteY1" fmla="*/ -1172 h 68910"/>
                <a:gd name="connsiteX2" fmla="*/ 37332 w 47958"/>
                <a:gd name="connsiteY2" fmla="*/ 59194 h 68910"/>
                <a:gd name="connsiteX3" fmla="*/ -2534 w 47958"/>
                <a:gd name="connsiteY3" fmla="*/ 59194 h 68910"/>
                <a:gd name="connsiteX4" fmla="*/ -2534 w 47958"/>
                <a:gd name="connsiteY4" fmla="*/ 67738 h 68910"/>
                <a:gd name="connsiteX5" fmla="*/ 45425 w 47958"/>
                <a:gd name="connsiteY5" fmla="*/ 67738 h 68910"/>
                <a:gd name="connsiteX6" fmla="*/ 45425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172"/>
                  </a:moveTo>
                  <a:lnTo>
                    <a:pt x="37332" y="-1172"/>
                  </a:lnTo>
                  <a:lnTo>
                    <a:pt x="37332" y="59194"/>
                  </a:lnTo>
                  <a:lnTo>
                    <a:pt x="-2534" y="59194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45425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173F9163-FEE0-FE12-38CD-377928215B2C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37263 w 47958"/>
                <a:gd name="connsiteY0" fmla="*/ -1172 h 68910"/>
                <a:gd name="connsiteX1" fmla="*/ -2603 w 47958"/>
                <a:gd name="connsiteY1" fmla="*/ -1172 h 68910"/>
                <a:gd name="connsiteX2" fmla="*/ -2603 w 47958"/>
                <a:gd name="connsiteY2" fmla="*/ 67738 h 68910"/>
                <a:gd name="connsiteX3" fmla="*/ 45356 w 47958"/>
                <a:gd name="connsiteY3" fmla="*/ 67738 h 68910"/>
                <a:gd name="connsiteX4" fmla="*/ -2603 w 47958"/>
                <a:gd name="connsiteY4" fmla="*/ 67738 h 68910"/>
                <a:gd name="connsiteX5" fmla="*/ -2603 w 47958"/>
                <a:gd name="connsiteY5" fmla="*/ 59194 h 68910"/>
                <a:gd name="connsiteX6" fmla="*/ 37263 w 47958"/>
                <a:gd name="connsiteY6" fmla="*/ 59194 h 68910"/>
                <a:gd name="connsiteX7" fmla="*/ 37263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172"/>
                  </a:moveTo>
                  <a:lnTo>
                    <a:pt x="-2603" y="-1172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-2603" y="67738"/>
                  </a:lnTo>
                  <a:lnTo>
                    <a:pt x="-2603" y="59194"/>
                  </a:lnTo>
                  <a:lnTo>
                    <a:pt x="37263" y="59194"/>
                  </a:lnTo>
                  <a:lnTo>
                    <a:pt x="37263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1C87280-2F06-10A4-95F1-AA0245C2C63F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45356 w 47958"/>
                <a:gd name="connsiteY0" fmla="*/ -1172 h 68910"/>
                <a:gd name="connsiteX1" fmla="*/ 37263 w 47958"/>
                <a:gd name="connsiteY1" fmla="*/ -1172 h 68910"/>
                <a:gd name="connsiteX2" fmla="*/ 37263 w 47958"/>
                <a:gd name="connsiteY2" fmla="*/ 59194 h 68910"/>
                <a:gd name="connsiteX3" fmla="*/ -2603 w 47958"/>
                <a:gd name="connsiteY3" fmla="*/ 59194 h 68910"/>
                <a:gd name="connsiteX4" fmla="*/ -2603 w 47958"/>
                <a:gd name="connsiteY4" fmla="*/ 67738 h 68910"/>
                <a:gd name="connsiteX5" fmla="*/ 45356 w 47958"/>
                <a:gd name="connsiteY5" fmla="*/ 67738 h 68910"/>
                <a:gd name="connsiteX6" fmla="*/ 45356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172"/>
                  </a:moveTo>
                  <a:lnTo>
                    <a:pt x="37263" y="-1172"/>
                  </a:lnTo>
                  <a:lnTo>
                    <a:pt x="37263" y="59194"/>
                  </a:lnTo>
                  <a:lnTo>
                    <a:pt x="-2603" y="59194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45356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C0A67B0D-152C-6760-8626-F17D24FC3CDF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37194 w 47958"/>
                <a:gd name="connsiteY0" fmla="*/ -1172 h 68910"/>
                <a:gd name="connsiteX1" fmla="*/ -2672 w 47958"/>
                <a:gd name="connsiteY1" fmla="*/ -1172 h 68910"/>
                <a:gd name="connsiteX2" fmla="*/ -2672 w 47958"/>
                <a:gd name="connsiteY2" fmla="*/ 67738 h 68910"/>
                <a:gd name="connsiteX3" fmla="*/ 45287 w 47958"/>
                <a:gd name="connsiteY3" fmla="*/ 67738 h 68910"/>
                <a:gd name="connsiteX4" fmla="*/ -2672 w 47958"/>
                <a:gd name="connsiteY4" fmla="*/ 67738 h 68910"/>
                <a:gd name="connsiteX5" fmla="*/ -2672 w 47958"/>
                <a:gd name="connsiteY5" fmla="*/ 59194 h 68910"/>
                <a:gd name="connsiteX6" fmla="*/ 37194 w 47958"/>
                <a:gd name="connsiteY6" fmla="*/ 59194 h 68910"/>
                <a:gd name="connsiteX7" fmla="*/ 37194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172"/>
                  </a:moveTo>
                  <a:lnTo>
                    <a:pt x="-2672" y="-1172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-2672" y="67738"/>
                  </a:lnTo>
                  <a:lnTo>
                    <a:pt x="-2672" y="59194"/>
                  </a:lnTo>
                  <a:lnTo>
                    <a:pt x="37194" y="59194"/>
                  </a:lnTo>
                  <a:lnTo>
                    <a:pt x="37194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469C9F56-B4CD-E93D-719E-0AB239E18565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45287 w 47958"/>
                <a:gd name="connsiteY0" fmla="*/ -1172 h 68910"/>
                <a:gd name="connsiteX1" fmla="*/ 37194 w 47958"/>
                <a:gd name="connsiteY1" fmla="*/ -1172 h 68910"/>
                <a:gd name="connsiteX2" fmla="*/ 37194 w 47958"/>
                <a:gd name="connsiteY2" fmla="*/ 59194 h 68910"/>
                <a:gd name="connsiteX3" fmla="*/ -2672 w 47958"/>
                <a:gd name="connsiteY3" fmla="*/ 59194 h 68910"/>
                <a:gd name="connsiteX4" fmla="*/ -2672 w 47958"/>
                <a:gd name="connsiteY4" fmla="*/ 67738 h 68910"/>
                <a:gd name="connsiteX5" fmla="*/ 45287 w 47958"/>
                <a:gd name="connsiteY5" fmla="*/ 67738 h 68910"/>
                <a:gd name="connsiteX6" fmla="*/ 452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172"/>
                  </a:moveTo>
                  <a:lnTo>
                    <a:pt x="37194" y="-1172"/>
                  </a:lnTo>
                  <a:lnTo>
                    <a:pt x="37194" y="59194"/>
                  </a:lnTo>
                  <a:lnTo>
                    <a:pt x="-2672" y="59194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45287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45B2068-71DA-3062-C211-A57C966DBBBF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37332 w 47958"/>
                <a:gd name="connsiteY0" fmla="*/ -1046 h 68910"/>
                <a:gd name="connsiteX1" fmla="*/ -2534 w 47958"/>
                <a:gd name="connsiteY1" fmla="*/ -1046 h 68910"/>
                <a:gd name="connsiteX2" fmla="*/ -2534 w 47958"/>
                <a:gd name="connsiteY2" fmla="*/ 67864 h 68910"/>
                <a:gd name="connsiteX3" fmla="*/ 45425 w 47958"/>
                <a:gd name="connsiteY3" fmla="*/ 67864 h 68910"/>
                <a:gd name="connsiteX4" fmla="*/ -2534 w 47958"/>
                <a:gd name="connsiteY4" fmla="*/ 67864 h 68910"/>
                <a:gd name="connsiteX5" fmla="*/ -2534 w 47958"/>
                <a:gd name="connsiteY5" fmla="*/ 59319 h 68910"/>
                <a:gd name="connsiteX6" fmla="*/ 37332 w 47958"/>
                <a:gd name="connsiteY6" fmla="*/ 59319 h 68910"/>
                <a:gd name="connsiteX7" fmla="*/ 37332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046"/>
                  </a:moveTo>
                  <a:lnTo>
                    <a:pt x="-2534" y="-1046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-2534" y="67864"/>
                  </a:lnTo>
                  <a:lnTo>
                    <a:pt x="-2534" y="59319"/>
                  </a:lnTo>
                  <a:lnTo>
                    <a:pt x="37332" y="59319"/>
                  </a:lnTo>
                  <a:lnTo>
                    <a:pt x="37332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1044EF99-7352-A568-E189-40F025EEEEB3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45425 w 47958"/>
                <a:gd name="connsiteY0" fmla="*/ -1046 h 68910"/>
                <a:gd name="connsiteX1" fmla="*/ 37332 w 47958"/>
                <a:gd name="connsiteY1" fmla="*/ -1046 h 68910"/>
                <a:gd name="connsiteX2" fmla="*/ 37332 w 47958"/>
                <a:gd name="connsiteY2" fmla="*/ 59319 h 68910"/>
                <a:gd name="connsiteX3" fmla="*/ -2534 w 47958"/>
                <a:gd name="connsiteY3" fmla="*/ 59319 h 68910"/>
                <a:gd name="connsiteX4" fmla="*/ -2534 w 47958"/>
                <a:gd name="connsiteY4" fmla="*/ 67864 h 68910"/>
                <a:gd name="connsiteX5" fmla="*/ 45425 w 47958"/>
                <a:gd name="connsiteY5" fmla="*/ 67864 h 68910"/>
                <a:gd name="connsiteX6" fmla="*/ 45425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046"/>
                  </a:moveTo>
                  <a:lnTo>
                    <a:pt x="37332" y="-1046"/>
                  </a:lnTo>
                  <a:lnTo>
                    <a:pt x="37332" y="59319"/>
                  </a:lnTo>
                  <a:lnTo>
                    <a:pt x="-2534" y="59319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45425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7081D707-A76B-C218-921E-930673E0B4A9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37263 w 47958"/>
                <a:gd name="connsiteY0" fmla="*/ -1046 h 68910"/>
                <a:gd name="connsiteX1" fmla="*/ -2603 w 47958"/>
                <a:gd name="connsiteY1" fmla="*/ -1046 h 68910"/>
                <a:gd name="connsiteX2" fmla="*/ -2603 w 47958"/>
                <a:gd name="connsiteY2" fmla="*/ 67864 h 68910"/>
                <a:gd name="connsiteX3" fmla="*/ 45356 w 47958"/>
                <a:gd name="connsiteY3" fmla="*/ 67864 h 68910"/>
                <a:gd name="connsiteX4" fmla="*/ -2603 w 47958"/>
                <a:gd name="connsiteY4" fmla="*/ 67864 h 68910"/>
                <a:gd name="connsiteX5" fmla="*/ -2603 w 47958"/>
                <a:gd name="connsiteY5" fmla="*/ 59319 h 68910"/>
                <a:gd name="connsiteX6" fmla="*/ 37263 w 47958"/>
                <a:gd name="connsiteY6" fmla="*/ 59319 h 68910"/>
                <a:gd name="connsiteX7" fmla="*/ 37263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046"/>
                  </a:moveTo>
                  <a:lnTo>
                    <a:pt x="-2603" y="-1046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-2603" y="67864"/>
                  </a:lnTo>
                  <a:lnTo>
                    <a:pt x="-2603" y="59319"/>
                  </a:lnTo>
                  <a:lnTo>
                    <a:pt x="37263" y="59319"/>
                  </a:lnTo>
                  <a:lnTo>
                    <a:pt x="37263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C502B327-18A1-3A96-D936-AA080CD82B0C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45356 w 47958"/>
                <a:gd name="connsiteY0" fmla="*/ -1046 h 68910"/>
                <a:gd name="connsiteX1" fmla="*/ 37263 w 47958"/>
                <a:gd name="connsiteY1" fmla="*/ -1046 h 68910"/>
                <a:gd name="connsiteX2" fmla="*/ 37263 w 47958"/>
                <a:gd name="connsiteY2" fmla="*/ 59319 h 68910"/>
                <a:gd name="connsiteX3" fmla="*/ -2603 w 47958"/>
                <a:gd name="connsiteY3" fmla="*/ 59319 h 68910"/>
                <a:gd name="connsiteX4" fmla="*/ -2603 w 47958"/>
                <a:gd name="connsiteY4" fmla="*/ 67864 h 68910"/>
                <a:gd name="connsiteX5" fmla="*/ 45356 w 47958"/>
                <a:gd name="connsiteY5" fmla="*/ 67864 h 68910"/>
                <a:gd name="connsiteX6" fmla="*/ 45356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046"/>
                  </a:moveTo>
                  <a:lnTo>
                    <a:pt x="37263" y="-1046"/>
                  </a:lnTo>
                  <a:lnTo>
                    <a:pt x="37263" y="59319"/>
                  </a:lnTo>
                  <a:lnTo>
                    <a:pt x="-2603" y="59319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45356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889E0DD1-AB50-3AA6-FC68-BCAEA2C362EF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37194 w 47958"/>
                <a:gd name="connsiteY0" fmla="*/ -1046 h 68910"/>
                <a:gd name="connsiteX1" fmla="*/ -2672 w 47958"/>
                <a:gd name="connsiteY1" fmla="*/ -1046 h 68910"/>
                <a:gd name="connsiteX2" fmla="*/ -2672 w 47958"/>
                <a:gd name="connsiteY2" fmla="*/ 67864 h 68910"/>
                <a:gd name="connsiteX3" fmla="*/ 45287 w 47958"/>
                <a:gd name="connsiteY3" fmla="*/ 67864 h 68910"/>
                <a:gd name="connsiteX4" fmla="*/ -2672 w 47958"/>
                <a:gd name="connsiteY4" fmla="*/ 67864 h 68910"/>
                <a:gd name="connsiteX5" fmla="*/ -2672 w 47958"/>
                <a:gd name="connsiteY5" fmla="*/ 59319 h 68910"/>
                <a:gd name="connsiteX6" fmla="*/ 37194 w 47958"/>
                <a:gd name="connsiteY6" fmla="*/ 59319 h 68910"/>
                <a:gd name="connsiteX7" fmla="*/ 37194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046"/>
                  </a:moveTo>
                  <a:lnTo>
                    <a:pt x="-2672" y="-1046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-2672" y="67864"/>
                  </a:lnTo>
                  <a:lnTo>
                    <a:pt x="-2672" y="59319"/>
                  </a:lnTo>
                  <a:lnTo>
                    <a:pt x="37194" y="59319"/>
                  </a:lnTo>
                  <a:lnTo>
                    <a:pt x="37194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C44F2C5-6246-1AB4-C29F-4BFAD5DBC274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45287 w 47958"/>
                <a:gd name="connsiteY0" fmla="*/ -1046 h 68910"/>
                <a:gd name="connsiteX1" fmla="*/ 37194 w 47958"/>
                <a:gd name="connsiteY1" fmla="*/ -1046 h 68910"/>
                <a:gd name="connsiteX2" fmla="*/ 37194 w 47958"/>
                <a:gd name="connsiteY2" fmla="*/ 59319 h 68910"/>
                <a:gd name="connsiteX3" fmla="*/ -2672 w 47958"/>
                <a:gd name="connsiteY3" fmla="*/ 59319 h 68910"/>
                <a:gd name="connsiteX4" fmla="*/ -2672 w 47958"/>
                <a:gd name="connsiteY4" fmla="*/ 67864 h 68910"/>
                <a:gd name="connsiteX5" fmla="*/ 45287 w 47958"/>
                <a:gd name="connsiteY5" fmla="*/ 67864 h 68910"/>
                <a:gd name="connsiteX6" fmla="*/ 452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046"/>
                  </a:moveTo>
                  <a:lnTo>
                    <a:pt x="37194" y="-1046"/>
                  </a:lnTo>
                  <a:lnTo>
                    <a:pt x="37194" y="59319"/>
                  </a:lnTo>
                  <a:lnTo>
                    <a:pt x="-2672" y="59319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45287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FF98BFD3-4207-9E38-7F5C-9B1B6B69D231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37332 w 47958"/>
                <a:gd name="connsiteY0" fmla="*/ -860 h 68900"/>
                <a:gd name="connsiteX1" fmla="*/ -2534 w 47958"/>
                <a:gd name="connsiteY1" fmla="*/ -860 h 68900"/>
                <a:gd name="connsiteX2" fmla="*/ -2534 w 47958"/>
                <a:gd name="connsiteY2" fmla="*/ 68041 h 68900"/>
                <a:gd name="connsiteX3" fmla="*/ 45425 w 47958"/>
                <a:gd name="connsiteY3" fmla="*/ 68041 h 68900"/>
                <a:gd name="connsiteX4" fmla="*/ -2534 w 47958"/>
                <a:gd name="connsiteY4" fmla="*/ 68041 h 68900"/>
                <a:gd name="connsiteX5" fmla="*/ -2534 w 47958"/>
                <a:gd name="connsiteY5" fmla="*/ 59496 h 68900"/>
                <a:gd name="connsiteX6" fmla="*/ 37332 w 47958"/>
                <a:gd name="connsiteY6" fmla="*/ 59496 h 68900"/>
                <a:gd name="connsiteX7" fmla="*/ 37332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332" y="-860"/>
                  </a:moveTo>
                  <a:lnTo>
                    <a:pt x="-2534" y="-860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-2534" y="68041"/>
                  </a:lnTo>
                  <a:lnTo>
                    <a:pt x="-2534" y="59496"/>
                  </a:lnTo>
                  <a:lnTo>
                    <a:pt x="37332" y="59496"/>
                  </a:lnTo>
                  <a:lnTo>
                    <a:pt x="37332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A9EAE56-8D28-B4C7-89B8-40B3AFC104CB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45425 w 47958"/>
                <a:gd name="connsiteY0" fmla="*/ -860 h 68900"/>
                <a:gd name="connsiteX1" fmla="*/ 37332 w 47958"/>
                <a:gd name="connsiteY1" fmla="*/ -860 h 68900"/>
                <a:gd name="connsiteX2" fmla="*/ 37332 w 47958"/>
                <a:gd name="connsiteY2" fmla="*/ 59496 h 68900"/>
                <a:gd name="connsiteX3" fmla="*/ -2534 w 47958"/>
                <a:gd name="connsiteY3" fmla="*/ 59496 h 68900"/>
                <a:gd name="connsiteX4" fmla="*/ -2534 w 47958"/>
                <a:gd name="connsiteY4" fmla="*/ 68041 h 68900"/>
                <a:gd name="connsiteX5" fmla="*/ 45425 w 47958"/>
                <a:gd name="connsiteY5" fmla="*/ 68041 h 68900"/>
                <a:gd name="connsiteX6" fmla="*/ 45425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425" y="-860"/>
                  </a:moveTo>
                  <a:lnTo>
                    <a:pt x="37332" y="-860"/>
                  </a:lnTo>
                  <a:lnTo>
                    <a:pt x="37332" y="59496"/>
                  </a:lnTo>
                  <a:lnTo>
                    <a:pt x="-2534" y="59496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45425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4728491C-3077-E0C0-5B3C-D280C0F11D90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37263 w 47958"/>
                <a:gd name="connsiteY0" fmla="*/ -860 h 68900"/>
                <a:gd name="connsiteX1" fmla="*/ -2603 w 47958"/>
                <a:gd name="connsiteY1" fmla="*/ -860 h 68900"/>
                <a:gd name="connsiteX2" fmla="*/ -2603 w 47958"/>
                <a:gd name="connsiteY2" fmla="*/ 68041 h 68900"/>
                <a:gd name="connsiteX3" fmla="*/ 45356 w 47958"/>
                <a:gd name="connsiteY3" fmla="*/ 68041 h 68900"/>
                <a:gd name="connsiteX4" fmla="*/ -2603 w 47958"/>
                <a:gd name="connsiteY4" fmla="*/ 68041 h 68900"/>
                <a:gd name="connsiteX5" fmla="*/ -2603 w 47958"/>
                <a:gd name="connsiteY5" fmla="*/ 59496 h 68900"/>
                <a:gd name="connsiteX6" fmla="*/ 37263 w 47958"/>
                <a:gd name="connsiteY6" fmla="*/ 59496 h 68900"/>
                <a:gd name="connsiteX7" fmla="*/ 37263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263" y="-860"/>
                  </a:moveTo>
                  <a:lnTo>
                    <a:pt x="-2603" y="-860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-2603" y="68041"/>
                  </a:lnTo>
                  <a:lnTo>
                    <a:pt x="-2603" y="59496"/>
                  </a:lnTo>
                  <a:lnTo>
                    <a:pt x="37263" y="59496"/>
                  </a:lnTo>
                  <a:lnTo>
                    <a:pt x="37263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4F4CD438-6393-B375-A5B4-1BC145AAA655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45356 w 47958"/>
                <a:gd name="connsiteY0" fmla="*/ -860 h 68900"/>
                <a:gd name="connsiteX1" fmla="*/ 37263 w 47958"/>
                <a:gd name="connsiteY1" fmla="*/ -860 h 68900"/>
                <a:gd name="connsiteX2" fmla="*/ 37263 w 47958"/>
                <a:gd name="connsiteY2" fmla="*/ 59496 h 68900"/>
                <a:gd name="connsiteX3" fmla="*/ -2603 w 47958"/>
                <a:gd name="connsiteY3" fmla="*/ 59496 h 68900"/>
                <a:gd name="connsiteX4" fmla="*/ -2603 w 47958"/>
                <a:gd name="connsiteY4" fmla="*/ 68041 h 68900"/>
                <a:gd name="connsiteX5" fmla="*/ 45356 w 47958"/>
                <a:gd name="connsiteY5" fmla="*/ 68041 h 68900"/>
                <a:gd name="connsiteX6" fmla="*/ 45356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356" y="-860"/>
                  </a:moveTo>
                  <a:lnTo>
                    <a:pt x="37263" y="-860"/>
                  </a:lnTo>
                  <a:lnTo>
                    <a:pt x="37263" y="59496"/>
                  </a:lnTo>
                  <a:lnTo>
                    <a:pt x="-2603" y="59496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45356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49B668FB-B881-5435-A4F1-1F1D5028B42E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37194 w 47958"/>
                <a:gd name="connsiteY0" fmla="*/ -860 h 68900"/>
                <a:gd name="connsiteX1" fmla="*/ -2672 w 47958"/>
                <a:gd name="connsiteY1" fmla="*/ -860 h 68900"/>
                <a:gd name="connsiteX2" fmla="*/ -2672 w 47958"/>
                <a:gd name="connsiteY2" fmla="*/ 68041 h 68900"/>
                <a:gd name="connsiteX3" fmla="*/ 45287 w 47958"/>
                <a:gd name="connsiteY3" fmla="*/ 68041 h 68900"/>
                <a:gd name="connsiteX4" fmla="*/ -2672 w 47958"/>
                <a:gd name="connsiteY4" fmla="*/ 68041 h 68900"/>
                <a:gd name="connsiteX5" fmla="*/ -2672 w 47958"/>
                <a:gd name="connsiteY5" fmla="*/ 59496 h 68900"/>
                <a:gd name="connsiteX6" fmla="*/ 37194 w 47958"/>
                <a:gd name="connsiteY6" fmla="*/ 59496 h 68900"/>
                <a:gd name="connsiteX7" fmla="*/ 37194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194" y="-860"/>
                  </a:moveTo>
                  <a:lnTo>
                    <a:pt x="-2672" y="-860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-2672" y="68041"/>
                  </a:lnTo>
                  <a:lnTo>
                    <a:pt x="-2672" y="59496"/>
                  </a:lnTo>
                  <a:lnTo>
                    <a:pt x="37194" y="59496"/>
                  </a:lnTo>
                  <a:lnTo>
                    <a:pt x="37194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B67C930E-98F8-B3D1-82D1-5B8F1B8EFEC4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45287 w 47958"/>
                <a:gd name="connsiteY0" fmla="*/ -860 h 68900"/>
                <a:gd name="connsiteX1" fmla="*/ 37194 w 47958"/>
                <a:gd name="connsiteY1" fmla="*/ -860 h 68900"/>
                <a:gd name="connsiteX2" fmla="*/ 37194 w 47958"/>
                <a:gd name="connsiteY2" fmla="*/ 59496 h 68900"/>
                <a:gd name="connsiteX3" fmla="*/ -2672 w 47958"/>
                <a:gd name="connsiteY3" fmla="*/ 59496 h 68900"/>
                <a:gd name="connsiteX4" fmla="*/ -2672 w 47958"/>
                <a:gd name="connsiteY4" fmla="*/ 68041 h 68900"/>
                <a:gd name="connsiteX5" fmla="*/ 45287 w 47958"/>
                <a:gd name="connsiteY5" fmla="*/ 68041 h 68900"/>
                <a:gd name="connsiteX6" fmla="*/ 452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287" y="-860"/>
                  </a:moveTo>
                  <a:lnTo>
                    <a:pt x="37194" y="-860"/>
                  </a:lnTo>
                  <a:lnTo>
                    <a:pt x="37194" y="59496"/>
                  </a:lnTo>
                  <a:lnTo>
                    <a:pt x="-2672" y="59496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45287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63F11EAE-2110-79FB-2E55-FE47748A8986}"/>
                </a:ext>
              </a:extLst>
            </p:cNvPr>
            <p:cNvSpPr/>
            <p:nvPr/>
          </p:nvSpPr>
          <p:spPr>
            <a:xfrm flipV="1">
              <a:off x="5357144" y="5109243"/>
              <a:ext cx="419302" cy="1144446"/>
            </a:xfrm>
            <a:custGeom>
              <a:avLst/>
              <a:gdLst>
                <a:gd name="connsiteX0" fmla="*/ -2554 w 419302"/>
                <a:gd name="connsiteY0" fmla="*/ -96 h 1144446"/>
                <a:gd name="connsiteX1" fmla="*/ 416749 w 419302"/>
                <a:gd name="connsiteY1" fmla="*/ -96 h 1144446"/>
                <a:gd name="connsiteX2" fmla="*/ 416749 w 419302"/>
                <a:gd name="connsiteY2" fmla="*/ 1144351 h 1144446"/>
                <a:gd name="connsiteX3" fmla="*/ -2554 w 419302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02" h="1144446">
                  <a:moveTo>
                    <a:pt x="-2554" y="-96"/>
                  </a:moveTo>
                  <a:lnTo>
                    <a:pt x="416749" y="-96"/>
                  </a:lnTo>
                  <a:lnTo>
                    <a:pt x="416749" y="1144351"/>
                  </a:lnTo>
                  <a:lnTo>
                    <a:pt x="-2554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CBB621C4-202F-1287-ACB1-2CFF7790DCEF}"/>
                </a:ext>
              </a:extLst>
            </p:cNvPr>
            <p:cNvSpPr/>
            <p:nvPr/>
          </p:nvSpPr>
          <p:spPr>
            <a:xfrm flipV="1">
              <a:off x="5142993" y="5109243"/>
              <a:ext cx="214148" cy="1144446"/>
            </a:xfrm>
            <a:custGeom>
              <a:avLst/>
              <a:gdLst>
                <a:gd name="connsiteX0" fmla="*/ -2256 w 214148"/>
                <a:gd name="connsiteY0" fmla="*/ -96 h 1144446"/>
                <a:gd name="connsiteX1" fmla="*/ 211893 w 214148"/>
                <a:gd name="connsiteY1" fmla="*/ -96 h 1144446"/>
                <a:gd name="connsiteX2" fmla="*/ 211893 w 214148"/>
                <a:gd name="connsiteY2" fmla="*/ 1144351 h 1144446"/>
                <a:gd name="connsiteX3" fmla="*/ -2256 w 214148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48" h="1144446">
                  <a:moveTo>
                    <a:pt x="-2256" y="-96"/>
                  </a:moveTo>
                  <a:lnTo>
                    <a:pt x="211893" y="-96"/>
                  </a:lnTo>
                  <a:lnTo>
                    <a:pt x="211893" y="1144351"/>
                  </a:lnTo>
                  <a:lnTo>
                    <a:pt x="-2256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62B44CC3-8853-DA68-2124-C20220852A06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3"/>
            </a:xfrm>
            <a:custGeom>
              <a:avLst/>
              <a:gdLst>
                <a:gd name="connsiteX0" fmla="*/ -2455 w 86248"/>
                <a:gd name="connsiteY0" fmla="*/ -591 h 116713"/>
                <a:gd name="connsiteX1" fmla="*/ 83793 w 86248"/>
                <a:gd name="connsiteY1" fmla="*/ -591 h 116713"/>
                <a:gd name="connsiteX2" fmla="*/ 83793 w 86248"/>
                <a:gd name="connsiteY2" fmla="*/ 116122 h 116713"/>
                <a:gd name="connsiteX3" fmla="*/ -2455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91"/>
                  </a:moveTo>
                  <a:lnTo>
                    <a:pt x="83793" y="-591"/>
                  </a:lnTo>
                  <a:lnTo>
                    <a:pt x="83793" y="116122"/>
                  </a:lnTo>
                  <a:lnTo>
                    <a:pt x="-2455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93AF4A48-E6D0-E05B-201E-237248BA462E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2"/>
            </a:xfrm>
            <a:custGeom>
              <a:avLst/>
              <a:gdLst>
                <a:gd name="connsiteX0" fmla="*/ 83793 w 86248"/>
                <a:gd name="connsiteY0" fmla="*/ -591 h 116712"/>
                <a:gd name="connsiteX1" fmla="*/ 69248 w 86248"/>
                <a:gd name="connsiteY1" fmla="*/ -591 h 116712"/>
                <a:gd name="connsiteX2" fmla="*/ 69248 w 86248"/>
                <a:gd name="connsiteY2" fmla="*/ 101649 h 116712"/>
                <a:gd name="connsiteX3" fmla="*/ -2455 w 86248"/>
                <a:gd name="connsiteY3" fmla="*/ 101649 h 116712"/>
                <a:gd name="connsiteX4" fmla="*/ -2455 w 86248"/>
                <a:gd name="connsiteY4" fmla="*/ 116121 h 116712"/>
                <a:gd name="connsiteX5" fmla="*/ 83793 w 86248"/>
                <a:gd name="connsiteY5" fmla="*/ 116121 h 116712"/>
                <a:gd name="connsiteX6" fmla="*/ 83793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793" y="-591"/>
                  </a:moveTo>
                  <a:lnTo>
                    <a:pt x="69248" y="-591"/>
                  </a:lnTo>
                  <a:lnTo>
                    <a:pt x="69248" y="101649"/>
                  </a:lnTo>
                  <a:lnTo>
                    <a:pt x="-2455" y="101649"/>
                  </a:lnTo>
                  <a:lnTo>
                    <a:pt x="-2455" y="116121"/>
                  </a:lnTo>
                  <a:lnTo>
                    <a:pt x="83793" y="116121"/>
                  </a:lnTo>
                  <a:lnTo>
                    <a:pt x="83793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E6D46DCD-5B79-C342-4713-456E6217D0C8}"/>
                </a:ext>
              </a:extLst>
            </p:cNvPr>
            <p:cNvSpPr/>
            <p:nvPr/>
          </p:nvSpPr>
          <p:spPr>
            <a:xfrm flipV="1">
              <a:off x="5419049" y="5337082"/>
              <a:ext cx="91281" cy="23725"/>
            </a:xfrm>
            <a:custGeom>
              <a:avLst/>
              <a:gdLst>
                <a:gd name="connsiteX0" fmla="*/ 88823 w 91281"/>
                <a:gd name="connsiteY0" fmla="*/ -505 h 23725"/>
                <a:gd name="connsiteX1" fmla="*/ -2458 w 91281"/>
                <a:gd name="connsiteY1" fmla="*/ -505 h 23725"/>
                <a:gd name="connsiteX2" fmla="*/ -2458 w 91281"/>
                <a:gd name="connsiteY2" fmla="*/ 23221 h 23725"/>
                <a:gd name="connsiteX3" fmla="*/ 88823 w 91281"/>
                <a:gd name="connsiteY3" fmla="*/ 23221 h 23725"/>
                <a:gd name="connsiteX4" fmla="*/ 88823 w 91281"/>
                <a:gd name="connsiteY4" fmla="*/ -505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505"/>
                  </a:moveTo>
                  <a:lnTo>
                    <a:pt x="-2458" y="-505"/>
                  </a:lnTo>
                  <a:lnTo>
                    <a:pt x="-2458" y="23221"/>
                  </a:lnTo>
                  <a:lnTo>
                    <a:pt x="88823" y="23221"/>
                  </a:lnTo>
                  <a:lnTo>
                    <a:pt x="88823" y="-505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DCE2B3-BD90-CE6B-252D-49AF80AC4314}"/>
                </a:ext>
              </a:extLst>
            </p:cNvPr>
            <p:cNvSpPr/>
            <p:nvPr/>
          </p:nvSpPr>
          <p:spPr>
            <a:xfrm flipV="1">
              <a:off x="5419049" y="5195952"/>
              <a:ext cx="91281" cy="23725"/>
            </a:xfrm>
            <a:custGeom>
              <a:avLst/>
              <a:gdLst>
                <a:gd name="connsiteX0" fmla="*/ 88823 w 91281"/>
                <a:gd name="connsiteY0" fmla="*/ -679 h 23725"/>
                <a:gd name="connsiteX1" fmla="*/ -2458 w 91281"/>
                <a:gd name="connsiteY1" fmla="*/ -679 h 23725"/>
                <a:gd name="connsiteX2" fmla="*/ -2458 w 91281"/>
                <a:gd name="connsiteY2" fmla="*/ 23047 h 23725"/>
                <a:gd name="connsiteX3" fmla="*/ 88823 w 91281"/>
                <a:gd name="connsiteY3" fmla="*/ 23047 h 23725"/>
                <a:gd name="connsiteX4" fmla="*/ 88823 w 91281"/>
                <a:gd name="connsiteY4" fmla="*/ -679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679"/>
                  </a:moveTo>
                  <a:lnTo>
                    <a:pt x="-2458" y="-679"/>
                  </a:lnTo>
                  <a:lnTo>
                    <a:pt x="-2458" y="23047"/>
                  </a:lnTo>
                  <a:lnTo>
                    <a:pt x="88823" y="23047"/>
                  </a:lnTo>
                  <a:lnTo>
                    <a:pt x="88823" y="-67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FA5BACCD-8362-B067-C65A-A37658FBD7A4}"/>
                </a:ext>
              </a:extLst>
            </p:cNvPr>
            <p:cNvSpPr/>
            <p:nvPr/>
          </p:nvSpPr>
          <p:spPr>
            <a:xfrm flipV="1">
              <a:off x="5612819" y="5337083"/>
              <a:ext cx="91282" cy="23713"/>
            </a:xfrm>
            <a:custGeom>
              <a:avLst/>
              <a:gdLst>
                <a:gd name="connsiteX0" fmla="*/ -2640 w 91282"/>
                <a:gd name="connsiteY0" fmla="*/ -505 h 23713"/>
                <a:gd name="connsiteX1" fmla="*/ 88642 w 91282"/>
                <a:gd name="connsiteY1" fmla="*/ -505 h 23713"/>
                <a:gd name="connsiteX2" fmla="*/ 88642 w 91282"/>
                <a:gd name="connsiteY2" fmla="*/ 23209 h 23713"/>
                <a:gd name="connsiteX3" fmla="*/ -2640 w 91282"/>
                <a:gd name="connsiteY3" fmla="*/ 23209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-505"/>
                  </a:moveTo>
                  <a:lnTo>
                    <a:pt x="88642" y="-505"/>
                  </a:lnTo>
                  <a:lnTo>
                    <a:pt x="88642" y="23209"/>
                  </a:lnTo>
                  <a:lnTo>
                    <a:pt x="-2640" y="232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C7B40E8C-AFBA-5893-504E-8238F9E2A030}"/>
                </a:ext>
              </a:extLst>
            </p:cNvPr>
            <p:cNvSpPr/>
            <p:nvPr/>
          </p:nvSpPr>
          <p:spPr>
            <a:xfrm flipV="1">
              <a:off x="5612819" y="5195950"/>
              <a:ext cx="91282" cy="23727"/>
            </a:xfrm>
            <a:custGeom>
              <a:avLst/>
              <a:gdLst>
                <a:gd name="connsiteX0" fmla="*/ -2640 w 91282"/>
                <a:gd name="connsiteY0" fmla="*/ -679 h 23727"/>
                <a:gd name="connsiteX1" fmla="*/ 88642 w 91282"/>
                <a:gd name="connsiteY1" fmla="*/ -679 h 23727"/>
                <a:gd name="connsiteX2" fmla="*/ 88642 w 91282"/>
                <a:gd name="connsiteY2" fmla="*/ 23049 h 23727"/>
                <a:gd name="connsiteX3" fmla="*/ -2640 w 91282"/>
                <a:gd name="connsiteY3" fmla="*/ 2304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679"/>
                  </a:moveTo>
                  <a:lnTo>
                    <a:pt x="88642" y="-679"/>
                  </a:lnTo>
                  <a:lnTo>
                    <a:pt x="88642" y="23049"/>
                  </a:lnTo>
                  <a:lnTo>
                    <a:pt x="-2640" y="2304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CA54AA9E-6553-6AAA-6365-F76DCDBFD1BD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3"/>
            </a:xfrm>
            <a:custGeom>
              <a:avLst/>
              <a:gdLst>
                <a:gd name="connsiteX0" fmla="*/ -2638 w 86248"/>
                <a:gd name="connsiteY0" fmla="*/ -591 h 116713"/>
                <a:gd name="connsiteX1" fmla="*/ 83611 w 86248"/>
                <a:gd name="connsiteY1" fmla="*/ -591 h 116713"/>
                <a:gd name="connsiteX2" fmla="*/ 83611 w 86248"/>
                <a:gd name="connsiteY2" fmla="*/ 116122 h 116713"/>
                <a:gd name="connsiteX3" fmla="*/ -2638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91"/>
                  </a:moveTo>
                  <a:lnTo>
                    <a:pt x="83611" y="-591"/>
                  </a:lnTo>
                  <a:lnTo>
                    <a:pt x="83611" y="116122"/>
                  </a:lnTo>
                  <a:lnTo>
                    <a:pt x="-2638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A05B5CBD-E5C4-9F28-FE31-56E40DBD998A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2"/>
            </a:xfrm>
            <a:custGeom>
              <a:avLst/>
              <a:gdLst>
                <a:gd name="connsiteX0" fmla="*/ 83611 w 86248"/>
                <a:gd name="connsiteY0" fmla="*/ -591 h 116712"/>
                <a:gd name="connsiteX1" fmla="*/ 69056 w 86248"/>
                <a:gd name="connsiteY1" fmla="*/ -591 h 116712"/>
                <a:gd name="connsiteX2" fmla="*/ 69056 w 86248"/>
                <a:gd name="connsiteY2" fmla="*/ 101649 h 116712"/>
                <a:gd name="connsiteX3" fmla="*/ -2638 w 86248"/>
                <a:gd name="connsiteY3" fmla="*/ 101649 h 116712"/>
                <a:gd name="connsiteX4" fmla="*/ -2638 w 86248"/>
                <a:gd name="connsiteY4" fmla="*/ 116121 h 116712"/>
                <a:gd name="connsiteX5" fmla="*/ 83611 w 86248"/>
                <a:gd name="connsiteY5" fmla="*/ 116121 h 116712"/>
                <a:gd name="connsiteX6" fmla="*/ 83611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611" y="-591"/>
                  </a:moveTo>
                  <a:lnTo>
                    <a:pt x="69056" y="-591"/>
                  </a:lnTo>
                  <a:lnTo>
                    <a:pt x="69056" y="101649"/>
                  </a:lnTo>
                  <a:lnTo>
                    <a:pt x="-2638" y="101649"/>
                  </a:lnTo>
                  <a:lnTo>
                    <a:pt x="-2638" y="116121"/>
                  </a:lnTo>
                  <a:lnTo>
                    <a:pt x="83611" y="116121"/>
                  </a:lnTo>
                  <a:lnTo>
                    <a:pt x="83611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18FC2595-F5B3-5C45-C2B1-8F427E1C25A1}"/>
                </a:ext>
              </a:extLst>
            </p:cNvPr>
            <p:cNvSpPr/>
            <p:nvPr/>
          </p:nvSpPr>
          <p:spPr>
            <a:xfrm flipV="1">
              <a:off x="5419049" y="5436835"/>
              <a:ext cx="86248" cy="116702"/>
            </a:xfrm>
            <a:custGeom>
              <a:avLst/>
              <a:gdLst>
                <a:gd name="connsiteX0" fmla="*/ -2455 w 86248"/>
                <a:gd name="connsiteY0" fmla="*/ -325 h 116702"/>
                <a:gd name="connsiteX1" fmla="*/ 83793 w 86248"/>
                <a:gd name="connsiteY1" fmla="*/ -325 h 116702"/>
                <a:gd name="connsiteX2" fmla="*/ 83793 w 86248"/>
                <a:gd name="connsiteY2" fmla="*/ 116377 h 116702"/>
                <a:gd name="connsiteX3" fmla="*/ -2455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-325"/>
                  </a:moveTo>
                  <a:lnTo>
                    <a:pt x="83793" y="-325"/>
                  </a:lnTo>
                  <a:lnTo>
                    <a:pt x="83793" y="116377"/>
                  </a:lnTo>
                  <a:lnTo>
                    <a:pt x="-2455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12080CC3-9D9C-6DB3-A044-55C617ADB7C0}"/>
                </a:ext>
              </a:extLst>
            </p:cNvPr>
            <p:cNvSpPr/>
            <p:nvPr/>
          </p:nvSpPr>
          <p:spPr>
            <a:xfrm flipV="1">
              <a:off x="5419049" y="5436834"/>
              <a:ext cx="86248" cy="116703"/>
            </a:xfrm>
            <a:custGeom>
              <a:avLst/>
              <a:gdLst>
                <a:gd name="connsiteX0" fmla="*/ 83793 w 86248"/>
                <a:gd name="connsiteY0" fmla="*/ -325 h 116703"/>
                <a:gd name="connsiteX1" fmla="*/ 69248 w 86248"/>
                <a:gd name="connsiteY1" fmla="*/ -325 h 116703"/>
                <a:gd name="connsiteX2" fmla="*/ 69248 w 86248"/>
                <a:gd name="connsiteY2" fmla="*/ 101907 h 116703"/>
                <a:gd name="connsiteX3" fmla="*/ -2455 w 86248"/>
                <a:gd name="connsiteY3" fmla="*/ 101907 h 116703"/>
                <a:gd name="connsiteX4" fmla="*/ -2455 w 86248"/>
                <a:gd name="connsiteY4" fmla="*/ 116378 h 116703"/>
                <a:gd name="connsiteX5" fmla="*/ 83793 w 86248"/>
                <a:gd name="connsiteY5" fmla="*/ 116378 h 116703"/>
                <a:gd name="connsiteX6" fmla="*/ 83793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793" y="-325"/>
                  </a:moveTo>
                  <a:lnTo>
                    <a:pt x="69248" y="-325"/>
                  </a:lnTo>
                  <a:lnTo>
                    <a:pt x="69248" y="101907"/>
                  </a:lnTo>
                  <a:lnTo>
                    <a:pt x="-2455" y="101907"/>
                  </a:lnTo>
                  <a:lnTo>
                    <a:pt x="-2455" y="116378"/>
                  </a:lnTo>
                  <a:lnTo>
                    <a:pt x="83793" y="116378"/>
                  </a:lnTo>
                  <a:lnTo>
                    <a:pt x="83793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AEBC2025-22DE-329D-63A7-E03952FD9A98}"/>
                </a:ext>
              </a:extLst>
            </p:cNvPr>
            <p:cNvSpPr/>
            <p:nvPr/>
          </p:nvSpPr>
          <p:spPr>
            <a:xfrm flipV="1">
              <a:off x="5419049" y="5553537"/>
              <a:ext cx="91281" cy="23727"/>
            </a:xfrm>
            <a:custGeom>
              <a:avLst/>
              <a:gdLst>
                <a:gd name="connsiteX0" fmla="*/ 88823 w 91281"/>
                <a:gd name="connsiteY0" fmla="*/ -239 h 23727"/>
                <a:gd name="connsiteX1" fmla="*/ -2458 w 91281"/>
                <a:gd name="connsiteY1" fmla="*/ -239 h 23727"/>
                <a:gd name="connsiteX2" fmla="*/ -2458 w 91281"/>
                <a:gd name="connsiteY2" fmla="*/ 23489 h 23727"/>
                <a:gd name="connsiteX3" fmla="*/ 88823 w 91281"/>
                <a:gd name="connsiteY3" fmla="*/ 23489 h 23727"/>
                <a:gd name="connsiteX4" fmla="*/ 88823 w 91281"/>
                <a:gd name="connsiteY4" fmla="*/ -23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-239"/>
                  </a:moveTo>
                  <a:lnTo>
                    <a:pt x="-2458" y="-239"/>
                  </a:lnTo>
                  <a:lnTo>
                    <a:pt x="-2458" y="23489"/>
                  </a:lnTo>
                  <a:lnTo>
                    <a:pt x="88823" y="23489"/>
                  </a:lnTo>
                  <a:lnTo>
                    <a:pt x="88823" y="-23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EA97F217-6AFB-E809-B322-F86B87EA34A7}"/>
                </a:ext>
              </a:extLst>
            </p:cNvPr>
            <p:cNvSpPr/>
            <p:nvPr/>
          </p:nvSpPr>
          <p:spPr>
            <a:xfrm flipV="1">
              <a:off x="5419049" y="5412407"/>
              <a:ext cx="91281" cy="23724"/>
            </a:xfrm>
            <a:custGeom>
              <a:avLst/>
              <a:gdLst>
                <a:gd name="connsiteX0" fmla="*/ 88823 w 91281"/>
                <a:gd name="connsiteY0" fmla="*/ -412 h 23724"/>
                <a:gd name="connsiteX1" fmla="*/ -2458 w 91281"/>
                <a:gd name="connsiteY1" fmla="*/ -412 h 23724"/>
                <a:gd name="connsiteX2" fmla="*/ -2458 w 91281"/>
                <a:gd name="connsiteY2" fmla="*/ 23312 h 23724"/>
                <a:gd name="connsiteX3" fmla="*/ 88823 w 91281"/>
                <a:gd name="connsiteY3" fmla="*/ 23312 h 23724"/>
                <a:gd name="connsiteX4" fmla="*/ 88823 w 91281"/>
                <a:gd name="connsiteY4" fmla="*/ -4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4">
                  <a:moveTo>
                    <a:pt x="88823" y="-412"/>
                  </a:moveTo>
                  <a:lnTo>
                    <a:pt x="-2458" y="-412"/>
                  </a:lnTo>
                  <a:lnTo>
                    <a:pt x="-2458" y="23312"/>
                  </a:lnTo>
                  <a:lnTo>
                    <a:pt x="88823" y="23312"/>
                  </a:lnTo>
                  <a:lnTo>
                    <a:pt x="88823" y="-412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5D119BC-32F0-59F2-8529-9335055BF62B}"/>
                </a:ext>
              </a:extLst>
            </p:cNvPr>
            <p:cNvSpPr/>
            <p:nvPr/>
          </p:nvSpPr>
          <p:spPr>
            <a:xfrm flipV="1">
              <a:off x="5612819" y="5553536"/>
              <a:ext cx="91282" cy="23727"/>
            </a:xfrm>
            <a:custGeom>
              <a:avLst/>
              <a:gdLst>
                <a:gd name="connsiteX0" fmla="*/ -2640 w 91282"/>
                <a:gd name="connsiteY0" fmla="*/ -239 h 23727"/>
                <a:gd name="connsiteX1" fmla="*/ 88642 w 91282"/>
                <a:gd name="connsiteY1" fmla="*/ -239 h 23727"/>
                <a:gd name="connsiteX2" fmla="*/ 88642 w 91282"/>
                <a:gd name="connsiteY2" fmla="*/ 23489 h 23727"/>
                <a:gd name="connsiteX3" fmla="*/ -2640 w 91282"/>
                <a:gd name="connsiteY3" fmla="*/ 2348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239"/>
                  </a:moveTo>
                  <a:lnTo>
                    <a:pt x="88642" y="-239"/>
                  </a:lnTo>
                  <a:lnTo>
                    <a:pt x="88642" y="23489"/>
                  </a:lnTo>
                  <a:lnTo>
                    <a:pt x="-2640" y="2348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9CE69567-7552-CE5B-00B5-ED7E7D41AA6D}"/>
                </a:ext>
              </a:extLst>
            </p:cNvPr>
            <p:cNvSpPr/>
            <p:nvPr/>
          </p:nvSpPr>
          <p:spPr>
            <a:xfrm flipV="1">
              <a:off x="5612819" y="5412407"/>
              <a:ext cx="91282" cy="23724"/>
            </a:xfrm>
            <a:custGeom>
              <a:avLst/>
              <a:gdLst>
                <a:gd name="connsiteX0" fmla="*/ -2640 w 91282"/>
                <a:gd name="connsiteY0" fmla="*/ -412 h 23724"/>
                <a:gd name="connsiteX1" fmla="*/ 88642 w 91282"/>
                <a:gd name="connsiteY1" fmla="*/ -412 h 23724"/>
                <a:gd name="connsiteX2" fmla="*/ 88642 w 91282"/>
                <a:gd name="connsiteY2" fmla="*/ 23312 h 23724"/>
                <a:gd name="connsiteX3" fmla="*/ -2640 w 91282"/>
                <a:gd name="connsiteY3" fmla="*/ 233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4">
                  <a:moveTo>
                    <a:pt x="-2640" y="-412"/>
                  </a:moveTo>
                  <a:lnTo>
                    <a:pt x="88642" y="-412"/>
                  </a:lnTo>
                  <a:lnTo>
                    <a:pt x="88642" y="23312"/>
                  </a:lnTo>
                  <a:lnTo>
                    <a:pt x="-2640" y="2331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A969A829-9E04-734F-0101-59FD7ABCA2E0}"/>
                </a:ext>
              </a:extLst>
            </p:cNvPr>
            <p:cNvSpPr/>
            <p:nvPr/>
          </p:nvSpPr>
          <p:spPr>
            <a:xfrm flipV="1">
              <a:off x="5612792" y="5436835"/>
              <a:ext cx="86248" cy="116702"/>
            </a:xfrm>
            <a:custGeom>
              <a:avLst/>
              <a:gdLst>
                <a:gd name="connsiteX0" fmla="*/ -2638 w 86248"/>
                <a:gd name="connsiteY0" fmla="*/ -325 h 116702"/>
                <a:gd name="connsiteX1" fmla="*/ 83611 w 86248"/>
                <a:gd name="connsiteY1" fmla="*/ -325 h 116702"/>
                <a:gd name="connsiteX2" fmla="*/ 83611 w 86248"/>
                <a:gd name="connsiteY2" fmla="*/ 116377 h 116702"/>
                <a:gd name="connsiteX3" fmla="*/ -2638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-325"/>
                  </a:moveTo>
                  <a:lnTo>
                    <a:pt x="83611" y="-325"/>
                  </a:lnTo>
                  <a:lnTo>
                    <a:pt x="83611" y="116377"/>
                  </a:lnTo>
                  <a:lnTo>
                    <a:pt x="-2638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D8C5C641-6FD0-216F-8FEB-7565BA536670}"/>
                </a:ext>
              </a:extLst>
            </p:cNvPr>
            <p:cNvSpPr/>
            <p:nvPr/>
          </p:nvSpPr>
          <p:spPr>
            <a:xfrm flipV="1">
              <a:off x="5612792" y="5436834"/>
              <a:ext cx="86248" cy="116703"/>
            </a:xfrm>
            <a:custGeom>
              <a:avLst/>
              <a:gdLst>
                <a:gd name="connsiteX0" fmla="*/ 83611 w 86248"/>
                <a:gd name="connsiteY0" fmla="*/ -325 h 116703"/>
                <a:gd name="connsiteX1" fmla="*/ 69056 w 86248"/>
                <a:gd name="connsiteY1" fmla="*/ -325 h 116703"/>
                <a:gd name="connsiteX2" fmla="*/ 69056 w 86248"/>
                <a:gd name="connsiteY2" fmla="*/ 101907 h 116703"/>
                <a:gd name="connsiteX3" fmla="*/ -2638 w 86248"/>
                <a:gd name="connsiteY3" fmla="*/ 101907 h 116703"/>
                <a:gd name="connsiteX4" fmla="*/ -2638 w 86248"/>
                <a:gd name="connsiteY4" fmla="*/ 116378 h 116703"/>
                <a:gd name="connsiteX5" fmla="*/ 83611 w 86248"/>
                <a:gd name="connsiteY5" fmla="*/ 116378 h 116703"/>
                <a:gd name="connsiteX6" fmla="*/ 83611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611" y="-325"/>
                  </a:moveTo>
                  <a:lnTo>
                    <a:pt x="69056" y="-325"/>
                  </a:lnTo>
                  <a:lnTo>
                    <a:pt x="69056" y="101907"/>
                  </a:lnTo>
                  <a:lnTo>
                    <a:pt x="-2638" y="101907"/>
                  </a:lnTo>
                  <a:lnTo>
                    <a:pt x="-2638" y="116378"/>
                  </a:lnTo>
                  <a:lnTo>
                    <a:pt x="83611" y="116378"/>
                  </a:lnTo>
                  <a:lnTo>
                    <a:pt x="83611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BF7C45A2-F0E7-8573-2EFA-C24932285A7D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-2455 w 86248"/>
                <a:gd name="connsiteY0" fmla="*/ -50 h 116713"/>
                <a:gd name="connsiteX1" fmla="*/ 83793 w 86248"/>
                <a:gd name="connsiteY1" fmla="*/ -50 h 116713"/>
                <a:gd name="connsiteX2" fmla="*/ 83793 w 86248"/>
                <a:gd name="connsiteY2" fmla="*/ 116663 h 116713"/>
                <a:gd name="connsiteX3" fmla="*/ -2455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0"/>
                  </a:moveTo>
                  <a:lnTo>
                    <a:pt x="83793" y="-50"/>
                  </a:lnTo>
                  <a:lnTo>
                    <a:pt x="83793" y="116663"/>
                  </a:lnTo>
                  <a:lnTo>
                    <a:pt x="-2455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D8DA8AF1-4E29-F9D4-8663-09AD78FBCBF6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83793 w 86248"/>
                <a:gd name="connsiteY0" fmla="*/ -50 h 116713"/>
                <a:gd name="connsiteX1" fmla="*/ 69248 w 86248"/>
                <a:gd name="connsiteY1" fmla="*/ -50 h 116713"/>
                <a:gd name="connsiteX2" fmla="*/ 69248 w 86248"/>
                <a:gd name="connsiteY2" fmla="*/ 102192 h 116713"/>
                <a:gd name="connsiteX3" fmla="*/ -2455 w 86248"/>
                <a:gd name="connsiteY3" fmla="*/ 102192 h 116713"/>
                <a:gd name="connsiteX4" fmla="*/ -2455 w 86248"/>
                <a:gd name="connsiteY4" fmla="*/ 116663 h 116713"/>
                <a:gd name="connsiteX5" fmla="*/ 83793 w 86248"/>
                <a:gd name="connsiteY5" fmla="*/ 116663 h 116713"/>
                <a:gd name="connsiteX6" fmla="*/ 83793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793" y="-50"/>
                  </a:moveTo>
                  <a:lnTo>
                    <a:pt x="69248" y="-50"/>
                  </a:lnTo>
                  <a:lnTo>
                    <a:pt x="69248" y="102192"/>
                  </a:lnTo>
                  <a:lnTo>
                    <a:pt x="-2455" y="102192"/>
                  </a:lnTo>
                  <a:lnTo>
                    <a:pt x="-2455" y="116663"/>
                  </a:lnTo>
                  <a:lnTo>
                    <a:pt x="83793" y="116663"/>
                  </a:lnTo>
                  <a:lnTo>
                    <a:pt x="83793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6F540F1D-10EA-29C3-1991-3D3704E71F18}"/>
                </a:ext>
              </a:extLst>
            </p:cNvPr>
            <p:cNvSpPr/>
            <p:nvPr/>
          </p:nvSpPr>
          <p:spPr>
            <a:xfrm flipV="1">
              <a:off x="5419049" y="5777680"/>
              <a:ext cx="91281" cy="23713"/>
            </a:xfrm>
            <a:custGeom>
              <a:avLst/>
              <a:gdLst>
                <a:gd name="connsiteX0" fmla="*/ 88823 w 91281"/>
                <a:gd name="connsiteY0" fmla="*/ 37 h 23713"/>
                <a:gd name="connsiteX1" fmla="*/ -2458 w 91281"/>
                <a:gd name="connsiteY1" fmla="*/ 37 h 23713"/>
                <a:gd name="connsiteX2" fmla="*/ -2458 w 91281"/>
                <a:gd name="connsiteY2" fmla="*/ 23751 h 23713"/>
                <a:gd name="connsiteX3" fmla="*/ 88823 w 91281"/>
                <a:gd name="connsiteY3" fmla="*/ 23751 h 23713"/>
                <a:gd name="connsiteX4" fmla="*/ 88823 w 91281"/>
                <a:gd name="connsiteY4" fmla="*/ 37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3">
                  <a:moveTo>
                    <a:pt x="88823" y="37"/>
                  </a:moveTo>
                  <a:lnTo>
                    <a:pt x="-2458" y="37"/>
                  </a:lnTo>
                  <a:lnTo>
                    <a:pt x="-2458" y="23751"/>
                  </a:lnTo>
                  <a:lnTo>
                    <a:pt x="88823" y="23751"/>
                  </a:lnTo>
                  <a:lnTo>
                    <a:pt x="88823" y="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4EDC6593-322D-2318-A064-CAA62C1F9938}"/>
                </a:ext>
              </a:extLst>
            </p:cNvPr>
            <p:cNvSpPr/>
            <p:nvPr/>
          </p:nvSpPr>
          <p:spPr>
            <a:xfrm flipV="1">
              <a:off x="5419049" y="5636548"/>
              <a:ext cx="91281" cy="23717"/>
            </a:xfrm>
            <a:custGeom>
              <a:avLst/>
              <a:gdLst>
                <a:gd name="connsiteX0" fmla="*/ 88823 w 91281"/>
                <a:gd name="connsiteY0" fmla="*/ -137 h 23717"/>
                <a:gd name="connsiteX1" fmla="*/ -2458 w 91281"/>
                <a:gd name="connsiteY1" fmla="*/ -137 h 23717"/>
                <a:gd name="connsiteX2" fmla="*/ -2458 w 91281"/>
                <a:gd name="connsiteY2" fmla="*/ 23581 h 23717"/>
                <a:gd name="connsiteX3" fmla="*/ 88823 w 91281"/>
                <a:gd name="connsiteY3" fmla="*/ 23581 h 23717"/>
                <a:gd name="connsiteX4" fmla="*/ 88823 w 91281"/>
                <a:gd name="connsiteY4" fmla="*/ -137 h 2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7">
                  <a:moveTo>
                    <a:pt x="88823" y="-137"/>
                  </a:moveTo>
                  <a:lnTo>
                    <a:pt x="-2458" y="-137"/>
                  </a:lnTo>
                  <a:lnTo>
                    <a:pt x="-2458" y="23581"/>
                  </a:lnTo>
                  <a:lnTo>
                    <a:pt x="88823" y="23581"/>
                  </a:lnTo>
                  <a:lnTo>
                    <a:pt x="88823" y="-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B5947384-0D23-E3E5-08CB-EF372AC40AFA}"/>
                </a:ext>
              </a:extLst>
            </p:cNvPr>
            <p:cNvSpPr/>
            <p:nvPr/>
          </p:nvSpPr>
          <p:spPr>
            <a:xfrm flipV="1">
              <a:off x="5612819" y="5777680"/>
              <a:ext cx="91282" cy="23713"/>
            </a:xfrm>
            <a:custGeom>
              <a:avLst/>
              <a:gdLst>
                <a:gd name="connsiteX0" fmla="*/ -2640 w 91282"/>
                <a:gd name="connsiteY0" fmla="*/ 37 h 23713"/>
                <a:gd name="connsiteX1" fmla="*/ 88642 w 91282"/>
                <a:gd name="connsiteY1" fmla="*/ 37 h 23713"/>
                <a:gd name="connsiteX2" fmla="*/ 88642 w 91282"/>
                <a:gd name="connsiteY2" fmla="*/ 23750 h 23713"/>
                <a:gd name="connsiteX3" fmla="*/ -2640 w 91282"/>
                <a:gd name="connsiteY3" fmla="*/ 23750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37"/>
                  </a:moveTo>
                  <a:lnTo>
                    <a:pt x="88642" y="37"/>
                  </a:lnTo>
                  <a:lnTo>
                    <a:pt x="88642" y="23750"/>
                  </a:lnTo>
                  <a:lnTo>
                    <a:pt x="-2640" y="2375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2025F47-62B3-26EB-D5F8-797B45148CC1}"/>
                </a:ext>
              </a:extLst>
            </p:cNvPr>
            <p:cNvSpPr/>
            <p:nvPr/>
          </p:nvSpPr>
          <p:spPr>
            <a:xfrm flipV="1">
              <a:off x="5612819" y="5636548"/>
              <a:ext cx="91282" cy="23727"/>
            </a:xfrm>
            <a:custGeom>
              <a:avLst/>
              <a:gdLst>
                <a:gd name="connsiteX0" fmla="*/ -2640 w 91282"/>
                <a:gd name="connsiteY0" fmla="*/ -137 h 23727"/>
                <a:gd name="connsiteX1" fmla="*/ 88642 w 91282"/>
                <a:gd name="connsiteY1" fmla="*/ -137 h 23727"/>
                <a:gd name="connsiteX2" fmla="*/ 88642 w 91282"/>
                <a:gd name="connsiteY2" fmla="*/ 23591 h 23727"/>
                <a:gd name="connsiteX3" fmla="*/ -2640 w 91282"/>
                <a:gd name="connsiteY3" fmla="*/ 23591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137"/>
                  </a:moveTo>
                  <a:lnTo>
                    <a:pt x="88642" y="-137"/>
                  </a:lnTo>
                  <a:lnTo>
                    <a:pt x="88642" y="23591"/>
                  </a:lnTo>
                  <a:lnTo>
                    <a:pt x="-2640" y="2359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87A90B47-6A12-F904-08EC-E8133900951C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-2638 w 86248"/>
                <a:gd name="connsiteY0" fmla="*/ -50 h 116713"/>
                <a:gd name="connsiteX1" fmla="*/ 83611 w 86248"/>
                <a:gd name="connsiteY1" fmla="*/ -50 h 116713"/>
                <a:gd name="connsiteX2" fmla="*/ 83611 w 86248"/>
                <a:gd name="connsiteY2" fmla="*/ 116663 h 116713"/>
                <a:gd name="connsiteX3" fmla="*/ -2638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0"/>
                  </a:moveTo>
                  <a:lnTo>
                    <a:pt x="83611" y="-50"/>
                  </a:lnTo>
                  <a:lnTo>
                    <a:pt x="83611" y="116663"/>
                  </a:lnTo>
                  <a:lnTo>
                    <a:pt x="-2638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FE7C604F-85A4-42E2-0D05-97B4D81E29A8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83611 w 86248"/>
                <a:gd name="connsiteY0" fmla="*/ -50 h 116713"/>
                <a:gd name="connsiteX1" fmla="*/ 69056 w 86248"/>
                <a:gd name="connsiteY1" fmla="*/ -50 h 116713"/>
                <a:gd name="connsiteX2" fmla="*/ 69056 w 86248"/>
                <a:gd name="connsiteY2" fmla="*/ 102192 h 116713"/>
                <a:gd name="connsiteX3" fmla="*/ -2638 w 86248"/>
                <a:gd name="connsiteY3" fmla="*/ 102192 h 116713"/>
                <a:gd name="connsiteX4" fmla="*/ -2638 w 86248"/>
                <a:gd name="connsiteY4" fmla="*/ 116663 h 116713"/>
                <a:gd name="connsiteX5" fmla="*/ 83611 w 86248"/>
                <a:gd name="connsiteY5" fmla="*/ 116663 h 116713"/>
                <a:gd name="connsiteX6" fmla="*/ 83611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611" y="-50"/>
                  </a:moveTo>
                  <a:lnTo>
                    <a:pt x="69056" y="-50"/>
                  </a:lnTo>
                  <a:lnTo>
                    <a:pt x="69056" y="102192"/>
                  </a:lnTo>
                  <a:lnTo>
                    <a:pt x="-2638" y="102192"/>
                  </a:lnTo>
                  <a:lnTo>
                    <a:pt x="-2638" y="116663"/>
                  </a:lnTo>
                  <a:lnTo>
                    <a:pt x="83611" y="116663"/>
                  </a:lnTo>
                  <a:lnTo>
                    <a:pt x="83611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D7ED100F-1766-3C5B-2477-955A2F4279F2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-2455 w 86248"/>
                <a:gd name="connsiteY0" fmla="*/ 224 h 116702"/>
                <a:gd name="connsiteX1" fmla="*/ 83793 w 86248"/>
                <a:gd name="connsiteY1" fmla="*/ 224 h 116702"/>
                <a:gd name="connsiteX2" fmla="*/ 83793 w 86248"/>
                <a:gd name="connsiteY2" fmla="*/ 116926 h 116702"/>
                <a:gd name="connsiteX3" fmla="*/ -2455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224"/>
                  </a:moveTo>
                  <a:lnTo>
                    <a:pt x="83793" y="224"/>
                  </a:lnTo>
                  <a:lnTo>
                    <a:pt x="83793" y="116926"/>
                  </a:lnTo>
                  <a:lnTo>
                    <a:pt x="-2455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2CC2655B-2A59-27C1-7014-F7D76A7AC99E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83793 w 86248"/>
                <a:gd name="connsiteY0" fmla="*/ 224 h 116702"/>
                <a:gd name="connsiteX1" fmla="*/ 69248 w 86248"/>
                <a:gd name="connsiteY1" fmla="*/ 224 h 116702"/>
                <a:gd name="connsiteX2" fmla="*/ 69248 w 86248"/>
                <a:gd name="connsiteY2" fmla="*/ 102456 h 116702"/>
                <a:gd name="connsiteX3" fmla="*/ -2455 w 86248"/>
                <a:gd name="connsiteY3" fmla="*/ 102456 h 116702"/>
                <a:gd name="connsiteX4" fmla="*/ -2455 w 86248"/>
                <a:gd name="connsiteY4" fmla="*/ 116926 h 116702"/>
                <a:gd name="connsiteX5" fmla="*/ 83793 w 86248"/>
                <a:gd name="connsiteY5" fmla="*/ 116926 h 116702"/>
                <a:gd name="connsiteX6" fmla="*/ 83793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793" y="224"/>
                  </a:moveTo>
                  <a:lnTo>
                    <a:pt x="69248" y="224"/>
                  </a:lnTo>
                  <a:lnTo>
                    <a:pt x="69248" y="102456"/>
                  </a:lnTo>
                  <a:lnTo>
                    <a:pt x="-2455" y="102456"/>
                  </a:lnTo>
                  <a:lnTo>
                    <a:pt x="-2455" y="116926"/>
                  </a:lnTo>
                  <a:lnTo>
                    <a:pt x="83793" y="116926"/>
                  </a:lnTo>
                  <a:lnTo>
                    <a:pt x="83793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F16DE70C-DC3B-4A75-C5D3-BDE134DE12C1}"/>
                </a:ext>
              </a:extLst>
            </p:cNvPr>
            <p:cNvSpPr/>
            <p:nvPr/>
          </p:nvSpPr>
          <p:spPr>
            <a:xfrm flipV="1">
              <a:off x="5419049" y="6000262"/>
              <a:ext cx="91281" cy="23727"/>
            </a:xfrm>
            <a:custGeom>
              <a:avLst/>
              <a:gdLst>
                <a:gd name="connsiteX0" fmla="*/ 88823 w 91281"/>
                <a:gd name="connsiteY0" fmla="*/ 310 h 23727"/>
                <a:gd name="connsiteX1" fmla="*/ -2458 w 91281"/>
                <a:gd name="connsiteY1" fmla="*/ 310 h 23727"/>
                <a:gd name="connsiteX2" fmla="*/ -2458 w 91281"/>
                <a:gd name="connsiteY2" fmla="*/ 24038 h 23727"/>
                <a:gd name="connsiteX3" fmla="*/ 88823 w 91281"/>
                <a:gd name="connsiteY3" fmla="*/ 24038 h 23727"/>
                <a:gd name="connsiteX4" fmla="*/ 88823 w 91281"/>
                <a:gd name="connsiteY4" fmla="*/ 310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310"/>
                  </a:moveTo>
                  <a:lnTo>
                    <a:pt x="-2458" y="310"/>
                  </a:lnTo>
                  <a:lnTo>
                    <a:pt x="-2458" y="24038"/>
                  </a:lnTo>
                  <a:lnTo>
                    <a:pt x="88823" y="24038"/>
                  </a:lnTo>
                  <a:lnTo>
                    <a:pt x="88823" y="31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204B8FAC-B808-6178-508C-5C7608802724}"/>
                </a:ext>
              </a:extLst>
            </p:cNvPr>
            <p:cNvSpPr/>
            <p:nvPr/>
          </p:nvSpPr>
          <p:spPr>
            <a:xfrm flipV="1">
              <a:off x="5419049" y="5859133"/>
              <a:ext cx="91281" cy="23727"/>
            </a:xfrm>
            <a:custGeom>
              <a:avLst/>
              <a:gdLst>
                <a:gd name="connsiteX0" fmla="*/ 88823 w 91281"/>
                <a:gd name="connsiteY0" fmla="*/ 137 h 23727"/>
                <a:gd name="connsiteX1" fmla="*/ -2458 w 91281"/>
                <a:gd name="connsiteY1" fmla="*/ 137 h 23727"/>
                <a:gd name="connsiteX2" fmla="*/ -2458 w 91281"/>
                <a:gd name="connsiteY2" fmla="*/ 23865 h 23727"/>
                <a:gd name="connsiteX3" fmla="*/ 88823 w 91281"/>
                <a:gd name="connsiteY3" fmla="*/ 23865 h 23727"/>
                <a:gd name="connsiteX4" fmla="*/ 88823 w 91281"/>
                <a:gd name="connsiteY4" fmla="*/ 137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137"/>
                  </a:moveTo>
                  <a:lnTo>
                    <a:pt x="-2458" y="137"/>
                  </a:lnTo>
                  <a:lnTo>
                    <a:pt x="-2458" y="23865"/>
                  </a:lnTo>
                  <a:lnTo>
                    <a:pt x="88823" y="23865"/>
                  </a:lnTo>
                  <a:lnTo>
                    <a:pt x="88823" y="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A557AAA-1C62-68B1-0FEA-3FE91F7E4202}"/>
                </a:ext>
              </a:extLst>
            </p:cNvPr>
            <p:cNvSpPr/>
            <p:nvPr/>
          </p:nvSpPr>
          <p:spPr>
            <a:xfrm flipV="1">
              <a:off x="5612819" y="6000262"/>
              <a:ext cx="91282" cy="23727"/>
            </a:xfrm>
            <a:custGeom>
              <a:avLst/>
              <a:gdLst>
                <a:gd name="connsiteX0" fmla="*/ -2640 w 91282"/>
                <a:gd name="connsiteY0" fmla="*/ 310 h 23727"/>
                <a:gd name="connsiteX1" fmla="*/ 88642 w 91282"/>
                <a:gd name="connsiteY1" fmla="*/ 310 h 23727"/>
                <a:gd name="connsiteX2" fmla="*/ 88642 w 91282"/>
                <a:gd name="connsiteY2" fmla="*/ 24038 h 23727"/>
                <a:gd name="connsiteX3" fmla="*/ -2640 w 91282"/>
                <a:gd name="connsiteY3" fmla="*/ 2403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310"/>
                  </a:moveTo>
                  <a:lnTo>
                    <a:pt x="88642" y="310"/>
                  </a:lnTo>
                  <a:lnTo>
                    <a:pt x="88642" y="24038"/>
                  </a:lnTo>
                  <a:lnTo>
                    <a:pt x="-2640" y="2403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1D8CF729-D0AF-395F-2428-0AA9D05F7EAA}"/>
                </a:ext>
              </a:extLst>
            </p:cNvPr>
            <p:cNvSpPr/>
            <p:nvPr/>
          </p:nvSpPr>
          <p:spPr>
            <a:xfrm flipV="1">
              <a:off x="5612819" y="5859133"/>
              <a:ext cx="91282" cy="23727"/>
            </a:xfrm>
            <a:custGeom>
              <a:avLst/>
              <a:gdLst>
                <a:gd name="connsiteX0" fmla="*/ -2640 w 91282"/>
                <a:gd name="connsiteY0" fmla="*/ 137 h 23727"/>
                <a:gd name="connsiteX1" fmla="*/ 88642 w 91282"/>
                <a:gd name="connsiteY1" fmla="*/ 137 h 23727"/>
                <a:gd name="connsiteX2" fmla="*/ 88642 w 91282"/>
                <a:gd name="connsiteY2" fmla="*/ 23865 h 23727"/>
                <a:gd name="connsiteX3" fmla="*/ -2640 w 91282"/>
                <a:gd name="connsiteY3" fmla="*/ 23865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137"/>
                  </a:moveTo>
                  <a:lnTo>
                    <a:pt x="88642" y="137"/>
                  </a:lnTo>
                  <a:lnTo>
                    <a:pt x="88642" y="23865"/>
                  </a:lnTo>
                  <a:lnTo>
                    <a:pt x="-2640" y="2386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F10D25DE-B341-CD79-7556-36B63A4CB137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-2638 w 86248"/>
                <a:gd name="connsiteY0" fmla="*/ 224 h 116702"/>
                <a:gd name="connsiteX1" fmla="*/ 83611 w 86248"/>
                <a:gd name="connsiteY1" fmla="*/ 224 h 116702"/>
                <a:gd name="connsiteX2" fmla="*/ 83611 w 86248"/>
                <a:gd name="connsiteY2" fmla="*/ 116926 h 116702"/>
                <a:gd name="connsiteX3" fmla="*/ -2638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224"/>
                  </a:moveTo>
                  <a:lnTo>
                    <a:pt x="83611" y="224"/>
                  </a:lnTo>
                  <a:lnTo>
                    <a:pt x="83611" y="116926"/>
                  </a:lnTo>
                  <a:lnTo>
                    <a:pt x="-2638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D0613E22-D02D-56C2-AB14-4DD322AEED67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83611 w 86248"/>
                <a:gd name="connsiteY0" fmla="*/ 224 h 116702"/>
                <a:gd name="connsiteX1" fmla="*/ 69056 w 86248"/>
                <a:gd name="connsiteY1" fmla="*/ 224 h 116702"/>
                <a:gd name="connsiteX2" fmla="*/ 69056 w 86248"/>
                <a:gd name="connsiteY2" fmla="*/ 102456 h 116702"/>
                <a:gd name="connsiteX3" fmla="*/ -2638 w 86248"/>
                <a:gd name="connsiteY3" fmla="*/ 102456 h 116702"/>
                <a:gd name="connsiteX4" fmla="*/ -2638 w 86248"/>
                <a:gd name="connsiteY4" fmla="*/ 116926 h 116702"/>
                <a:gd name="connsiteX5" fmla="*/ 83611 w 86248"/>
                <a:gd name="connsiteY5" fmla="*/ 116926 h 116702"/>
                <a:gd name="connsiteX6" fmla="*/ 83611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611" y="224"/>
                  </a:moveTo>
                  <a:lnTo>
                    <a:pt x="69056" y="224"/>
                  </a:lnTo>
                  <a:lnTo>
                    <a:pt x="69056" y="102456"/>
                  </a:lnTo>
                  <a:lnTo>
                    <a:pt x="-2638" y="102456"/>
                  </a:lnTo>
                  <a:lnTo>
                    <a:pt x="-2638" y="116926"/>
                  </a:lnTo>
                  <a:lnTo>
                    <a:pt x="83611" y="116926"/>
                  </a:lnTo>
                  <a:lnTo>
                    <a:pt x="83611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6069CA9-01DD-7651-CA1A-7451ED5F9AC0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63F80D-00A9-9A26-DE4F-B46BEA3B7D71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D62A7723-1B2A-7D6F-3D2F-A1E0916B8F7B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BE214279-4537-D7EA-45F6-F41CD63B3D7A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2EF1893-794B-2F5B-BF2D-15DAC4343C33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88B64CA-03C2-6067-72A8-7376318441CC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3E7C4504-CDE3-2F9A-9FDE-6B4FC2D099C6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ECB236B-477B-7A26-DC4A-017F804E10B6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3A254355-1966-A09C-6A95-8E11C282C8E3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3149C67-9C19-D339-013F-0353B8690E22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893257B-920E-56E1-DDD9-011611F00680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5C8B17EA-0191-DF08-3D71-1477303BE253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93ED428-5002-FA98-E9C2-77E7D10072D8}"/>
                </a:ext>
              </a:extLst>
            </p:cNvPr>
            <p:cNvSpPr/>
            <p:nvPr/>
          </p:nvSpPr>
          <p:spPr>
            <a:xfrm flipV="1">
              <a:off x="5419049" y="6069498"/>
              <a:ext cx="86248" cy="184191"/>
            </a:xfrm>
            <a:custGeom>
              <a:avLst/>
              <a:gdLst>
                <a:gd name="connsiteX0" fmla="*/ -2455 w 86248"/>
                <a:gd name="connsiteY0" fmla="*/ 494 h 184191"/>
                <a:gd name="connsiteX1" fmla="*/ 83793 w 86248"/>
                <a:gd name="connsiteY1" fmla="*/ 494 h 184191"/>
                <a:gd name="connsiteX2" fmla="*/ 83793 w 86248"/>
                <a:gd name="connsiteY2" fmla="*/ 184686 h 184191"/>
                <a:gd name="connsiteX3" fmla="*/ -2455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455" y="494"/>
                  </a:moveTo>
                  <a:lnTo>
                    <a:pt x="83793" y="494"/>
                  </a:lnTo>
                  <a:lnTo>
                    <a:pt x="83793" y="184686"/>
                  </a:lnTo>
                  <a:lnTo>
                    <a:pt x="-2455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688E5AAB-35C9-4156-6105-4D5FB9CBE75A}"/>
                </a:ext>
              </a:extLst>
            </p:cNvPr>
            <p:cNvSpPr/>
            <p:nvPr/>
          </p:nvSpPr>
          <p:spPr>
            <a:xfrm flipV="1">
              <a:off x="5419049" y="6069497"/>
              <a:ext cx="86248" cy="184192"/>
            </a:xfrm>
            <a:custGeom>
              <a:avLst/>
              <a:gdLst>
                <a:gd name="connsiteX0" fmla="*/ 83793 w 86248"/>
                <a:gd name="connsiteY0" fmla="*/ 494 h 184192"/>
                <a:gd name="connsiteX1" fmla="*/ 69248 w 86248"/>
                <a:gd name="connsiteY1" fmla="*/ 494 h 184192"/>
                <a:gd name="connsiteX2" fmla="*/ 69248 w 86248"/>
                <a:gd name="connsiteY2" fmla="*/ 170860 h 184192"/>
                <a:gd name="connsiteX3" fmla="*/ -2455 w 86248"/>
                <a:gd name="connsiteY3" fmla="*/ 170860 h 184192"/>
                <a:gd name="connsiteX4" fmla="*/ -2455 w 86248"/>
                <a:gd name="connsiteY4" fmla="*/ 184686 h 184192"/>
                <a:gd name="connsiteX5" fmla="*/ 83793 w 86248"/>
                <a:gd name="connsiteY5" fmla="*/ 184686 h 184192"/>
                <a:gd name="connsiteX6" fmla="*/ 83793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793" y="494"/>
                  </a:moveTo>
                  <a:lnTo>
                    <a:pt x="69248" y="494"/>
                  </a:lnTo>
                  <a:lnTo>
                    <a:pt x="69248" y="170860"/>
                  </a:lnTo>
                  <a:lnTo>
                    <a:pt x="-2455" y="170860"/>
                  </a:lnTo>
                  <a:lnTo>
                    <a:pt x="-2455" y="184686"/>
                  </a:lnTo>
                  <a:lnTo>
                    <a:pt x="83793" y="184686"/>
                  </a:lnTo>
                  <a:lnTo>
                    <a:pt x="83793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0F53DDA3-527E-E1EF-3496-344DE9EF50B8}"/>
                </a:ext>
              </a:extLst>
            </p:cNvPr>
            <p:cNvSpPr/>
            <p:nvPr/>
          </p:nvSpPr>
          <p:spPr>
            <a:xfrm flipV="1">
              <a:off x="5615336" y="6069498"/>
              <a:ext cx="86248" cy="184191"/>
            </a:xfrm>
            <a:custGeom>
              <a:avLst/>
              <a:gdLst>
                <a:gd name="connsiteX0" fmla="*/ -2640 w 86248"/>
                <a:gd name="connsiteY0" fmla="*/ 494 h 184191"/>
                <a:gd name="connsiteX1" fmla="*/ 83609 w 86248"/>
                <a:gd name="connsiteY1" fmla="*/ 494 h 184191"/>
                <a:gd name="connsiteX2" fmla="*/ 83609 w 86248"/>
                <a:gd name="connsiteY2" fmla="*/ 184686 h 184191"/>
                <a:gd name="connsiteX3" fmla="*/ -2640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640" y="494"/>
                  </a:moveTo>
                  <a:lnTo>
                    <a:pt x="83609" y="494"/>
                  </a:lnTo>
                  <a:lnTo>
                    <a:pt x="83609" y="184686"/>
                  </a:lnTo>
                  <a:lnTo>
                    <a:pt x="-2640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8A900E39-5C05-90B7-B4D0-5B890FCA6C3B}"/>
                </a:ext>
              </a:extLst>
            </p:cNvPr>
            <p:cNvSpPr/>
            <p:nvPr/>
          </p:nvSpPr>
          <p:spPr>
            <a:xfrm flipV="1">
              <a:off x="5615336" y="6069497"/>
              <a:ext cx="86248" cy="184192"/>
            </a:xfrm>
            <a:custGeom>
              <a:avLst/>
              <a:gdLst>
                <a:gd name="connsiteX0" fmla="*/ 83608 w 86248"/>
                <a:gd name="connsiteY0" fmla="*/ 494 h 184192"/>
                <a:gd name="connsiteX1" fmla="*/ 69054 w 86248"/>
                <a:gd name="connsiteY1" fmla="*/ 494 h 184192"/>
                <a:gd name="connsiteX2" fmla="*/ 69054 w 86248"/>
                <a:gd name="connsiteY2" fmla="*/ 170860 h 184192"/>
                <a:gd name="connsiteX3" fmla="*/ -2640 w 86248"/>
                <a:gd name="connsiteY3" fmla="*/ 170860 h 184192"/>
                <a:gd name="connsiteX4" fmla="*/ -2640 w 86248"/>
                <a:gd name="connsiteY4" fmla="*/ 184686 h 184192"/>
                <a:gd name="connsiteX5" fmla="*/ 83608 w 86248"/>
                <a:gd name="connsiteY5" fmla="*/ 184686 h 184192"/>
                <a:gd name="connsiteX6" fmla="*/ 83608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608" y="494"/>
                  </a:moveTo>
                  <a:lnTo>
                    <a:pt x="69054" y="494"/>
                  </a:lnTo>
                  <a:lnTo>
                    <a:pt x="69054" y="170860"/>
                  </a:lnTo>
                  <a:lnTo>
                    <a:pt x="-2640" y="170860"/>
                  </a:lnTo>
                  <a:lnTo>
                    <a:pt x="-2640" y="184686"/>
                  </a:lnTo>
                  <a:lnTo>
                    <a:pt x="83608" y="184686"/>
                  </a:lnTo>
                  <a:lnTo>
                    <a:pt x="83608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72811D94-CAD4-F6C2-0D60-FAA24E071DAB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9C018621-D92D-B0BA-A7E0-4043B20D0234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5261883D-13AD-010F-A41D-111BAE5885B9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9865D5EF-AE98-F662-260A-055571AAA14F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6A01803-8E35-96C9-6D68-8847699DAAC7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A6D7CB79-2DCC-9BFF-0703-28ED0CF90727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F3F5B05F-B811-0BCE-F94D-4710DB42B002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C31D9F31-A2B4-D098-E352-B92CCCE9D4E9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0378DAB8-4344-1646-DB73-54A062DA08FE}"/>
                </a:ext>
              </a:extLst>
            </p:cNvPr>
            <p:cNvSpPr/>
            <p:nvPr/>
          </p:nvSpPr>
          <p:spPr>
            <a:xfrm flipV="1">
              <a:off x="5136873" y="6251983"/>
              <a:ext cx="220270" cy="1706"/>
            </a:xfrm>
            <a:custGeom>
              <a:avLst/>
              <a:gdLst>
                <a:gd name="connsiteX0" fmla="*/ 218018 w 220270"/>
                <a:gd name="connsiteY0" fmla="*/ 606 h 1706"/>
                <a:gd name="connsiteX1" fmla="*/ -2253 w 220270"/>
                <a:gd name="connsiteY1" fmla="*/ 606 h 1706"/>
                <a:gd name="connsiteX2" fmla="*/ -2253 w 220270"/>
                <a:gd name="connsiteY2" fmla="*/ 2313 h 1706"/>
                <a:gd name="connsiteX3" fmla="*/ 3867 w 220270"/>
                <a:gd name="connsiteY3" fmla="*/ 2313 h 1706"/>
                <a:gd name="connsiteX4" fmla="*/ 3867 w 220270"/>
                <a:gd name="connsiteY4" fmla="*/ 606 h 1706"/>
                <a:gd name="connsiteX5" fmla="*/ 218018 w 220270"/>
                <a:gd name="connsiteY5" fmla="*/ 606 h 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270" h="1706">
                  <a:moveTo>
                    <a:pt x="218018" y="606"/>
                  </a:moveTo>
                  <a:lnTo>
                    <a:pt x="-2253" y="606"/>
                  </a:lnTo>
                  <a:lnTo>
                    <a:pt x="-2253" y="2313"/>
                  </a:lnTo>
                  <a:lnTo>
                    <a:pt x="3867" y="2313"/>
                  </a:lnTo>
                  <a:lnTo>
                    <a:pt x="3867" y="606"/>
                  </a:lnTo>
                  <a:lnTo>
                    <a:pt x="218018" y="606"/>
                  </a:lnTo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75E5D284-B451-E51C-3C3A-DA7B88D4653D}"/>
                </a:ext>
              </a:extLst>
            </p:cNvPr>
            <p:cNvSpPr/>
            <p:nvPr/>
          </p:nvSpPr>
          <p:spPr>
            <a:xfrm flipV="1">
              <a:off x="5136873" y="5109241"/>
              <a:ext cx="6121" cy="1142741"/>
            </a:xfrm>
            <a:custGeom>
              <a:avLst/>
              <a:gdLst>
                <a:gd name="connsiteX0" fmla="*/ -2152 w 6121"/>
                <a:gd name="connsiteY0" fmla="*/ -97 h 1142741"/>
                <a:gd name="connsiteX1" fmla="*/ 3969 w 6121"/>
                <a:gd name="connsiteY1" fmla="*/ -97 h 1142741"/>
                <a:gd name="connsiteX2" fmla="*/ 3969 w 6121"/>
                <a:gd name="connsiteY2" fmla="*/ 1142644 h 1142741"/>
                <a:gd name="connsiteX3" fmla="*/ -2152 w 6121"/>
                <a:gd name="connsiteY3" fmla="*/ 1142644 h 114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1" h="1142741">
                  <a:moveTo>
                    <a:pt x="-2152" y="-97"/>
                  </a:moveTo>
                  <a:lnTo>
                    <a:pt x="3969" y="-97"/>
                  </a:lnTo>
                  <a:lnTo>
                    <a:pt x="3969" y="1142644"/>
                  </a:lnTo>
                  <a:lnTo>
                    <a:pt x="-2152" y="114264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D73B573-F406-D7EB-9563-19CBE11A908B}"/>
                </a:ext>
              </a:extLst>
            </p:cNvPr>
            <p:cNvSpPr/>
            <p:nvPr/>
          </p:nvSpPr>
          <p:spPr>
            <a:xfrm flipV="1">
              <a:off x="5142993" y="5109243"/>
              <a:ext cx="214150" cy="1144446"/>
            </a:xfrm>
            <a:custGeom>
              <a:avLst/>
              <a:gdLst>
                <a:gd name="connsiteX0" fmla="*/ 211895 w 214150"/>
                <a:gd name="connsiteY0" fmla="*/ -96 h 1144446"/>
                <a:gd name="connsiteX1" fmla="*/ -2256 w 214150"/>
                <a:gd name="connsiteY1" fmla="*/ -96 h 1144446"/>
                <a:gd name="connsiteX2" fmla="*/ -2256 w 214150"/>
                <a:gd name="connsiteY2" fmla="*/ 1144350 h 1144446"/>
                <a:gd name="connsiteX3" fmla="*/ 211895 w 214150"/>
                <a:gd name="connsiteY3" fmla="*/ 1144350 h 1144446"/>
                <a:gd name="connsiteX4" fmla="*/ 211895 w 214150"/>
                <a:gd name="connsiteY4" fmla="*/ -96 h 1144446"/>
                <a:gd name="connsiteX5" fmla="*/ 104824 w 214150"/>
                <a:gd name="connsiteY5" fmla="*/ 57909 h 1144446"/>
                <a:gd name="connsiteX6" fmla="*/ 104824 w 214150"/>
                <a:gd name="connsiteY6" fmla="*/ 40321 h 1144446"/>
                <a:gd name="connsiteX7" fmla="*/ 159991 w 214150"/>
                <a:gd name="connsiteY7" fmla="*/ 40321 h 1144446"/>
                <a:gd name="connsiteX8" fmla="*/ 159991 w 214150"/>
                <a:gd name="connsiteY8" fmla="*/ 57909 h 1144446"/>
                <a:gd name="connsiteX9" fmla="*/ 104824 w 214150"/>
                <a:gd name="connsiteY9" fmla="*/ 57909 h 1144446"/>
                <a:gd name="connsiteX10" fmla="*/ 23959 w 214150"/>
                <a:gd name="connsiteY10" fmla="*/ 57909 h 1144446"/>
                <a:gd name="connsiteX11" fmla="*/ 23959 w 214150"/>
                <a:gd name="connsiteY11" fmla="*/ 40321 h 1144446"/>
                <a:gd name="connsiteX12" fmla="*/ 79135 w 214150"/>
                <a:gd name="connsiteY12" fmla="*/ 40321 h 1144446"/>
                <a:gd name="connsiteX13" fmla="*/ 79135 w 214150"/>
                <a:gd name="connsiteY13" fmla="*/ 57909 h 1144446"/>
                <a:gd name="connsiteX14" fmla="*/ 23959 w 214150"/>
                <a:gd name="connsiteY14" fmla="*/ 57909 h 1144446"/>
                <a:gd name="connsiteX15" fmla="*/ 125499 w 214150"/>
                <a:gd name="connsiteY15" fmla="*/ 174612 h 1144446"/>
                <a:gd name="connsiteX16" fmla="*/ 125499 w 214150"/>
                <a:gd name="connsiteY16" fmla="*/ 57909 h 1144446"/>
                <a:gd name="connsiteX17" fmla="*/ 155723 w 214150"/>
                <a:gd name="connsiteY17" fmla="*/ 57909 h 1144446"/>
                <a:gd name="connsiteX18" fmla="*/ 155723 w 214150"/>
                <a:gd name="connsiteY18" fmla="*/ 174612 h 1144446"/>
                <a:gd name="connsiteX19" fmla="*/ 125499 w 214150"/>
                <a:gd name="connsiteY19" fmla="*/ 174612 h 1144446"/>
                <a:gd name="connsiteX20" fmla="*/ 44643 w 214150"/>
                <a:gd name="connsiteY20" fmla="*/ 174612 h 1144446"/>
                <a:gd name="connsiteX21" fmla="*/ 44643 w 214150"/>
                <a:gd name="connsiteY21" fmla="*/ 57909 h 1144446"/>
                <a:gd name="connsiteX22" fmla="*/ 74858 w 214150"/>
                <a:gd name="connsiteY22" fmla="*/ 57909 h 1144446"/>
                <a:gd name="connsiteX23" fmla="*/ 74858 w 214150"/>
                <a:gd name="connsiteY23" fmla="*/ 174612 h 1144446"/>
                <a:gd name="connsiteX24" fmla="*/ 44643 w 214150"/>
                <a:gd name="connsiteY24" fmla="*/ 174612 h 1144446"/>
                <a:gd name="connsiteX25" fmla="*/ 104824 w 214150"/>
                <a:gd name="connsiteY25" fmla="*/ 253303 h 1144446"/>
                <a:gd name="connsiteX26" fmla="*/ 104824 w 214150"/>
                <a:gd name="connsiteY26" fmla="*/ 235714 h 1144446"/>
                <a:gd name="connsiteX27" fmla="*/ 159991 w 214150"/>
                <a:gd name="connsiteY27" fmla="*/ 235714 h 1144446"/>
                <a:gd name="connsiteX28" fmla="*/ 159991 w 214150"/>
                <a:gd name="connsiteY28" fmla="*/ 253303 h 1144446"/>
                <a:gd name="connsiteX29" fmla="*/ 104824 w 214150"/>
                <a:gd name="connsiteY29" fmla="*/ 253303 h 1144446"/>
                <a:gd name="connsiteX30" fmla="*/ 23959 w 214150"/>
                <a:gd name="connsiteY30" fmla="*/ 253303 h 1144446"/>
                <a:gd name="connsiteX31" fmla="*/ 23959 w 214150"/>
                <a:gd name="connsiteY31" fmla="*/ 235714 h 1144446"/>
                <a:gd name="connsiteX32" fmla="*/ 79135 w 214150"/>
                <a:gd name="connsiteY32" fmla="*/ 235714 h 1144446"/>
                <a:gd name="connsiteX33" fmla="*/ 79135 w 214150"/>
                <a:gd name="connsiteY33" fmla="*/ 253303 h 1144446"/>
                <a:gd name="connsiteX34" fmla="*/ 23959 w 214150"/>
                <a:gd name="connsiteY34" fmla="*/ 253303 h 1144446"/>
                <a:gd name="connsiteX35" fmla="*/ 125499 w 214150"/>
                <a:gd name="connsiteY35" fmla="*/ 370016 h 1144446"/>
                <a:gd name="connsiteX36" fmla="*/ 125499 w 214150"/>
                <a:gd name="connsiteY36" fmla="*/ 253303 h 1144446"/>
                <a:gd name="connsiteX37" fmla="*/ 155723 w 214150"/>
                <a:gd name="connsiteY37" fmla="*/ 253303 h 1144446"/>
                <a:gd name="connsiteX38" fmla="*/ 155723 w 214150"/>
                <a:gd name="connsiteY38" fmla="*/ 370016 h 1144446"/>
                <a:gd name="connsiteX39" fmla="*/ 125499 w 214150"/>
                <a:gd name="connsiteY39" fmla="*/ 370016 h 1144446"/>
                <a:gd name="connsiteX40" fmla="*/ 44643 w 214150"/>
                <a:gd name="connsiteY40" fmla="*/ 370016 h 1144446"/>
                <a:gd name="connsiteX41" fmla="*/ 44643 w 214150"/>
                <a:gd name="connsiteY41" fmla="*/ 253303 h 1144446"/>
                <a:gd name="connsiteX42" fmla="*/ 74858 w 214150"/>
                <a:gd name="connsiteY42" fmla="*/ 253303 h 1144446"/>
                <a:gd name="connsiteX43" fmla="*/ 74858 w 214150"/>
                <a:gd name="connsiteY43" fmla="*/ 370016 h 1144446"/>
                <a:gd name="connsiteX44" fmla="*/ 44643 w 214150"/>
                <a:gd name="connsiteY44" fmla="*/ 370016 h 1144446"/>
                <a:gd name="connsiteX45" fmla="*/ 104824 w 214150"/>
                <a:gd name="connsiteY45" fmla="*/ 475657 h 1144446"/>
                <a:gd name="connsiteX46" fmla="*/ 104824 w 214150"/>
                <a:gd name="connsiteY46" fmla="*/ 458068 h 1144446"/>
                <a:gd name="connsiteX47" fmla="*/ 159991 w 214150"/>
                <a:gd name="connsiteY47" fmla="*/ 458068 h 1144446"/>
                <a:gd name="connsiteX48" fmla="*/ 159991 w 214150"/>
                <a:gd name="connsiteY48" fmla="*/ 475657 h 1144446"/>
                <a:gd name="connsiteX49" fmla="*/ 104824 w 214150"/>
                <a:gd name="connsiteY49" fmla="*/ 475657 h 1144446"/>
                <a:gd name="connsiteX50" fmla="*/ 23959 w 214150"/>
                <a:gd name="connsiteY50" fmla="*/ 475657 h 1144446"/>
                <a:gd name="connsiteX51" fmla="*/ 23959 w 214150"/>
                <a:gd name="connsiteY51" fmla="*/ 458068 h 1144446"/>
                <a:gd name="connsiteX52" fmla="*/ 79135 w 214150"/>
                <a:gd name="connsiteY52" fmla="*/ 458068 h 1144446"/>
                <a:gd name="connsiteX53" fmla="*/ 79135 w 214150"/>
                <a:gd name="connsiteY53" fmla="*/ 475657 h 1144446"/>
                <a:gd name="connsiteX54" fmla="*/ 23959 w 214150"/>
                <a:gd name="connsiteY54" fmla="*/ 475657 h 1144446"/>
                <a:gd name="connsiteX55" fmla="*/ 125499 w 214150"/>
                <a:gd name="connsiteY55" fmla="*/ 592360 h 1144446"/>
                <a:gd name="connsiteX56" fmla="*/ 125499 w 214150"/>
                <a:gd name="connsiteY56" fmla="*/ 475657 h 1144446"/>
                <a:gd name="connsiteX57" fmla="*/ 155723 w 214150"/>
                <a:gd name="connsiteY57" fmla="*/ 475657 h 1144446"/>
                <a:gd name="connsiteX58" fmla="*/ 155723 w 214150"/>
                <a:gd name="connsiteY58" fmla="*/ 592360 h 1144446"/>
                <a:gd name="connsiteX59" fmla="*/ 125499 w 214150"/>
                <a:gd name="connsiteY59" fmla="*/ 592360 h 1144446"/>
                <a:gd name="connsiteX60" fmla="*/ 44643 w 214150"/>
                <a:gd name="connsiteY60" fmla="*/ 592360 h 1144446"/>
                <a:gd name="connsiteX61" fmla="*/ 44643 w 214150"/>
                <a:gd name="connsiteY61" fmla="*/ 475657 h 1144446"/>
                <a:gd name="connsiteX62" fmla="*/ 74858 w 214150"/>
                <a:gd name="connsiteY62" fmla="*/ 475657 h 1144446"/>
                <a:gd name="connsiteX63" fmla="*/ 74858 w 214150"/>
                <a:gd name="connsiteY63" fmla="*/ 592360 h 1144446"/>
                <a:gd name="connsiteX64" fmla="*/ 44643 w 214150"/>
                <a:gd name="connsiteY64" fmla="*/ 592360 h 1144446"/>
                <a:gd name="connsiteX65" fmla="*/ 104824 w 214150"/>
                <a:gd name="connsiteY65" fmla="*/ 698001 h 1144446"/>
                <a:gd name="connsiteX66" fmla="*/ 104824 w 214150"/>
                <a:gd name="connsiteY66" fmla="*/ 680416 h 1144446"/>
                <a:gd name="connsiteX67" fmla="*/ 159991 w 214150"/>
                <a:gd name="connsiteY67" fmla="*/ 680416 h 1144446"/>
                <a:gd name="connsiteX68" fmla="*/ 159991 w 214150"/>
                <a:gd name="connsiteY68" fmla="*/ 698001 h 1144446"/>
                <a:gd name="connsiteX69" fmla="*/ 104824 w 214150"/>
                <a:gd name="connsiteY69" fmla="*/ 698001 h 1144446"/>
                <a:gd name="connsiteX70" fmla="*/ 23959 w 214150"/>
                <a:gd name="connsiteY70" fmla="*/ 698001 h 1144446"/>
                <a:gd name="connsiteX71" fmla="*/ 23959 w 214150"/>
                <a:gd name="connsiteY71" fmla="*/ 680416 h 1144446"/>
                <a:gd name="connsiteX72" fmla="*/ 79135 w 214150"/>
                <a:gd name="connsiteY72" fmla="*/ 680416 h 1144446"/>
                <a:gd name="connsiteX73" fmla="*/ 79135 w 214150"/>
                <a:gd name="connsiteY73" fmla="*/ 698001 h 1144446"/>
                <a:gd name="connsiteX74" fmla="*/ 23959 w 214150"/>
                <a:gd name="connsiteY74" fmla="*/ 698001 h 1144446"/>
                <a:gd name="connsiteX75" fmla="*/ 125499 w 214150"/>
                <a:gd name="connsiteY75" fmla="*/ 814714 h 1144446"/>
                <a:gd name="connsiteX76" fmla="*/ 125499 w 214150"/>
                <a:gd name="connsiteY76" fmla="*/ 698001 h 1144446"/>
                <a:gd name="connsiteX77" fmla="*/ 155723 w 214150"/>
                <a:gd name="connsiteY77" fmla="*/ 698001 h 1144446"/>
                <a:gd name="connsiteX78" fmla="*/ 155723 w 214150"/>
                <a:gd name="connsiteY78" fmla="*/ 814714 h 1144446"/>
                <a:gd name="connsiteX79" fmla="*/ 125499 w 214150"/>
                <a:gd name="connsiteY79" fmla="*/ 814714 h 1144446"/>
                <a:gd name="connsiteX80" fmla="*/ 44643 w 214150"/>
                <a:gd name="connsiteY80" fmla="*/ 814714 h 1144446"/>
                <a:gd name="connsiteX81" fmla="*/ 44643 w 214150"/>
                <a:gd name="connsiteY81" fmla="*/ 698001 h 1144446"/>
                <a:gd name="connsiteX82" fmla="*/ 74858 w 214150"/>
                <a:gd name="connsiteY82" fmla="*/ 698001 h 1144446"/>
                <a:gd name="connsiteX83" fmla="*/ 74858 w 214150"/>
                <a:gd name="connsiteY83" fmla="*/ 814714 h 1144446"/>
                <a:gd name="connsiteX84" fmla="*/ 44643 w 214150"/>
                <a:gd name="connsiteY84" fmla="*/ 814714 h 1144446"/>
                <a:gd name="connsiteX85" fmla="*/ 104824 w 214150"/>
                <a:gd name="connsiteY85" fmla="*/ 920355 h 1144446"/>
                <a:gd name="connsiteX86" fmla="*/ 104824 w 214150"/>
                <a:gd name="connsiteY86" fmla="*/ 902768 h 1144446"/>
                <a:gd name="connsiteX87" fmla="*/ 159991 w 214150"/>
                <a:gd name="connsiteY87" fmla="*/ 902768 h 1144446"/>
                <a:gd name="connsiteX88" fmla="*/ 159991 w 214150"/>
                <a:gd name="connsiteY88" fmla="*/ 920355 h 1144446"/>
                <a:gd name="connsiteX89" fmla="*/ 104824 w 214150"/>
                <a:gd name="connsiteY89" fmla="*/ 920355 h 1144446"/>
                <a:gd name="connsiteX90" fmla="*/ 23959 w 214150"/>
                <a:gd name="connsiteY90" fmla="*/ 920355 h 1144446"/>
                <a:gd name="connsiteX91" fmla="*/ 23959 w 214150"/>
                <a:gd name="connsiteY91" fmla="*/ 902768 h 1144446"/>
                <a:gd name="connsiteX92" fmla="*/ 79135 w 214150"/>
                <a:gd name="connsiteY92" fmla="*/ 902768 h 1144446"/>
                <a:gd name="connsiteX93" fmla="*/ 79135 w 214150"/>
                <a:gd name="connsiteY93" fmla="*/ 920355 h 1144446"/>
                <a:gd name="connsiteX94" fmla="*/ 23959 w 214150"/>
                <a:gd name="connsiteY94" fmla="*/ 920355 h 1144446"/>
                <a:gd name="connsiteX95" fmla="*/ 125499 w 214150"/>
                <a:gd name="connsiteY95" fmla="*/ 1037058 h 1144446"/>
                <a:gd name="connsiteX96" fmla="*/ 125499 w 214150"/>
                <a:gd name="connsiteY96" fmla="*/ 920355 h 1144446"/>
                <a:gd name="connsiteX97" fmla="*/ 155723 w 214150"/>
                <a:gd name="connsiteY97" fmla="*/ 920355 h 1144446"/>
                <a:gd name="connsiteX98" fmla="*/ 155723 w 214150"/>
                <a:gd name="connsiteY98" fmla="*/ 1037058 h 1144446"/>
                <a:gd name="connsiteX99" fmla="*/ 125499 w 214150"/>
                <a:gd name="connsiteY99" fmla="*/ 1037058 h 1144446"/>
                <a:gd name="connsiteX100" fmla="*/ 44643 w 214150"/>
                <a:gd name="connsiteY100" fmla="*/ 1037058 h 1144446"/>
                <a:gd name="connsiteX101" fmla="*/ 44643 w 214150"/>
                <a:gd name="connsiteY101" fmla="*/ 920355 h 1144446"/>
                <a:gd name="connsiteX102" fmla="*/ 74858 w 214150"/>
                <a:gd name="connsiteY102" fmla="*/ 920355 h 1144446"/>
                <a:gd name="connsiteX103" fmla="*/ 74858 w 214150"/>
                <a:gd name="connsiteY103" fmla="*/ 1037058 h 1144446"/>
                <a:gd name="connsiteX104" fmla="*/ 44643 w 214150"/>
                <a:gd name="connsiteY104" fmla="*/ 1037058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14150" h="1144446">
                  <a:moveTo>
                    <a:pt x="211895" y="-96"/>
                  </a:moveTo>
                  <a:lnTo>
                    <a:pt x="-2256" y="-96"/>
                  </a:lnTo>
                  <a:lnTo>
                    <a:pt x="-2256" y="1144350"/>
                  </a:lnTo>
                  <a:lnTo>
                    <a:pt x="211895" y="1144350"/>
                  </a:lnTo>
                  <a:lnTo>
                    <a:pt x="211895" y="-96"/>
                  </a:lnTo>
                  <a:moveTo>
                    <a:pt x="104824" y="57909"/>
                  </a:moveTo>
                  <a:lnTo>
                    <a:pt x="104824" y="40321"/>
                  </a:lnTo>
                  <a:lnTo>
                    <a:pt x="159991" y="40321"/>
                  </a:lnTo>
                  <a:lnTo>
                    <a:pt x="159991" y="57909"/>
                  </a:lnTo>
                  <a:lnTo>
                    <a:pt x="104824" y="57909"/>
                  </a:lnTo>
                  <a:moveTo>
                    <a:pt x="23959" y="57909"/>
                  </a:moveTo>
                  <a:lnTo>
                    <a:pt x="23959" y="40321"/>
                  </a:lnTo>
                  <a:lnTo>
                    <a:pt x="79135" y="40321"/>
                  </a:lnTo>
                  <a:lnTo>
                    <a:pt x="79135" y="57909"/>
                  </a:lnTo>
                  <a:lnTo>
                    <a:pt x="23959" y="57909"/>
                  </a:lnTo>
                  <a:moveTo>
                    <a:pt x="125499" y="174612"/>
                  </a:moveTo>
                  <a:lnTo>
                    <a:pt x="125499" y="57909"/>
                  </a:lnTo>
                  <a:lnTo>
                    <a:pt x="155723" y="57909"/>
                  </a:lnTo>
                  <a:lnTo>
                    <a:pt x="155723" y="174612"/>
                  </a:lnTo>
                  <a:lnTo>
                    <a:pt x="125499" y="174612"/>
                  </a:lnTo>
                  <a:moveTo>
                    <a:pt x="44643" y="174612"/>
                  </a:moveTo>
                  <a:lnTo>
                    <a:pt x="44643" y="57909"/>
                  </a:lnTo>
                  <a:lnTo>
                    <a:pt x="74858" y="57909"/>
                  </a:lnTo>
                  <a:lnTo>
                    <a:pt x="74858" y="174612"/>
                  </a:lnTo>
                  <a:lnTo>
                    <a:pt x="44643" y="174612"/>
                  </a:lnTo>
                  <a:moveTo>
                    <a:pt x="104824" y="253303"/>
                  </a:moveTo>
                  <a:lnTo>
                    <a:pt x="104824" y="235714"/>
                  </a:lnTo>
                  <a:lnTo>
                    <a:pt x="159991" y="235714"/>
                  </a:lnTo>
                  <a:lnTo>
                    <a:pt x="159991" y="253303"/>
                  </a:lnTo>
                  <a:lnTo>
                    <a:pt x="104824" y="253303"/>
                  </a:lnTo>
                  <a:moveTo>
                    <a:pt x="23959" y="253303"/>
                  </a:moveTo>
                  <a:lnTo>
                    <a:pt x="23959" y="235714"/>
                  </a:lnTo>
                  <a:lnTo>
                    <a:pt x="79135" y="235714"/>
                  </a:lnTo>
                  <a:lnTo>
                    <a:pt x="79135" y="253303"/>
                  </a:lnTo>
                  <a:lnTo>
                    <a:pt x="23959" y="253303"/>
                  </a:lnTo>
                  <a:moveTo>
                    <a:pt x="125499" y="370016"/>
                  </a:moveTo>
                  <a:lnTo>
                    <a:pt x="125499" y="253303"/>
                  </a:lnTo>
                  <a:lnTo>
                    <a:pt x="155723" y="253303"/>
                  </a:lnTo>
                  <a:lnTo>
                    <a:pt x="155723" y="370016"/>
                  </a:lnTo>
                  <a:lnTo>
                    <a:pt x="125499" y="370016"/>
                  </a:lnTo>
                  <a:moveTo>
                    <a:pt x="44643" y="370016"/>
                  </a:moveTo>
                  <a:lnTo>
                    <a:pt x="44643" y="253303"/>
                  </a:lnTo>
                  <a:lnTo>
                    <a:pt x="74858" y="253303"/>
                  </a:lnTo>
                  <a:lnTo>
                    <a:pt x="74858" y="370016"/>
                  </a:lnTo>
                  <a:lnTo>
                    <a:pt x="44643" y="370016"/>
                  </a:lnTo>
                  <a:moveTo>
                    <a:pt x="104824" y="475657"/>
                  </a:moveTo>
                  <a:lnTo>
                    <a:pt x="104824" y="458068"/>
                  </a:lnTo>
                  <a:lnTo>
                    <a:pt x="159991" y="458068"/>
                  </a:lnTo>
                  <a:lnTo>
                    <a:pt x="159991" y="475657"/>
                  </a:lnTo>
                  <a:lnTo>
                    <a:pt x="104824" y="475657"/>
                  </a:lnTo>
                  <a:moveTo>
                    <a:pt x="23959" y="475657"/>
                  </a:moveTo>
                  <a:lnTo>
                    <a:pt x="23959" y="458068"/>
                  </a:lnTo>
                  <a:lnTo>
                    <a:pt x="79135" y="458068"/>
                  </a:lnTo>
                  <a:lnTo>
                    <a:pt x="79135" y="475657"/>
                  </a:lnTo>
                  <a:lnTo>
                    <a:pt x="23959" y="475657"/>
                  </a:lnTo>
                  <a:moveTo>
                    <a:pt x="125499" y="592360"/>
                  </a:moveTo>
                  <a:lnTo>
                    <a:pt x="125499" y="475657"/>
                  </a:lnTo>
                  <a:lnTo>
                    <a:pt x="155723" y="475657"/>
                  </a:lnTo>
                  <a:lnTo>
                    <a:pt x="155723" y="592360"/>
                  </a:lnTo>
                  <a:lnTo>
                    <a:pt x="125499" y="592360"/>
                  </a:lnTo>
                  <a:moveTo>
                    <a:pt x="44643" y="592360"/>
                  </a:moveTo>
                  <a:lnTo>
                    <a:pt x="44643" y="475657"/>
                  </a:lnTo>
                  <a:lnTo>
                    <a:pt x="74858" y="475657"/>
                  </a:lnTo>
                  <a:lnTo>
                    <a:pt x="74858" y="592360"/>
                  </a:lnTo>
                  <a:lnTo>
                    <a:pt x="44643" y="592360"/>
                  </a:lnTo>
                  <a:moveTo>
                    <a:pt x="104824" y="698001"/>
                  </a:moveTo>
                  <a:lnTo>
                    <a:pt x="104824" y="680416"/>
                  </a:lnTo>
                  <a:lnTo>
                    <a:pt x="159991" y="680416"/>
                  </a:lnTo>
                  <a:lnTo>
                    <a:pt x="159991" y="698001"/>
                  </a:lnTo>
                  <a:lnTo>
                    <a:pt x="104824" y="698001"/>
                  </a:lnTo>
                  <a:moveTo>
                    <a:pt x="23959" y="698001"/>
                  </a:moveTo>
                  <a:lnTo>
                    <a:pt x="23959" y="680416"/>
                  </a:lnTo>
                  <a:lnTo>
                    <a:pt x="79135" y="680416"/>
                  </a:lnTo>
                  <a:lnTo>
                    <a:pt x="79135" y="698001"/>
                  </a:lnTo>
                  <a:lnTo>
                    <a:pt x="23959" y="698001"/>
                  </a:lnTo>
                  <a:moveTo>
                    <a:pt x="125499" y="814714"/>
                  </a:moveTo>
                  <a:lnTo>
                    <a:pt x="125499" y="698001"/>
                  </a:lnTo>
                  <a:lnTo>
                    <a:pt x="155723" y="698001"/>
                  </a:lnTo>
                  <a:lnTo>
                    <a:pt x="155723" y="814714"/>
                  </a:lnTo>
                  <a:lnTo>
                    <a:pt x="125499" y="814714"/>
                  </a:lnTo>
                  <a:moveTo>
                    <a:pt x="44643" y="814714"/>
                  </a:moveTo>
                  <a:lnTo>
                    <a:pt x="44643" y="698001"/>
                  </a:lnTo>
                  <a:lnTo>
                    <a:pt x="74858" y="698001"/>
                  </a:lnTo>
                  <a:lnTo>
                    <a:pt x="74858" y="814714"/>
                  </a:lnTo>
                  <a:lnTo>
                    <a:pt x="44643" y="814714"/>
                  </a:lnTo>
                  <a:moveTo>
                    <a:pt x="104824" y="920355"/>
                  </a:moveTo>
                  <a:lnTo>
                    <a:pt x="104824" y="902768"/>
                  </a:lnTo>
                  <a:lnTo>
                    <a:pt x="159991" y="902768"/>
                  </a:lnTo>
                  <a:lnTo>
                    <a:pt x="159991" y="920355"/>
                  </a:lnTo>
                  <a:lnTo>
                    <a:pt x="104824" y="920355"/>
                  </a:lnTo>
                  <a:moveTo>
                    <a:pt x="23959" y="920355"/>
                  </a:moveTo>
                  <a:lnTo>
                    <a:pt x="23959" y="902768"/>
                  </a:lnTo>
                  <a:lnTo>
                    <a:pt x="79135" y="902768"/>
                  </a:lnTo>
                  <a:lnTo>
                    <a:pt x="79135" y="920355"/>
                  </a:lnTo>
                  <a:lnTo>
                    <a:pt x="23959" y="920355"/>
                  </a:lnTo>
                  <a:moveTo>
                    <a:pt x="125499" y="1037058"/>
                  </a:moveTo>
                  <a:lnTo>
                    <a:pt x="125499" y="920355"/>
                  </a:lnTo>
                  <a:lnTo>
                    <a:pt x="155723" y="920355"/>
                  </a:lnTo>
                  <a:lnTo>
                    <a:pt x="155723" y="1037058"/>
                  </a:lnTo>
                  <a:lnTo>
                    <a:pt x="125499" y="1037058"/>
                  </a:lnTo>
                  <a:moveTo>
                    <a:pt x="44643" y="1037058"/>
                  </a:moveTo>
                  <a:lnTo>
                    <a:pt x="44643" y="920355"/>
                  </a:lnTo>
                  <a:lnTo>
                    <a:pt x="74858" y="920355"/>
                  </a:lnTo>
                  <a:lnTo>
                    <a:pt x="74858" y="1037058"/>
                  </a:lnTo>
                  <a:lnTo>
                    <a:pt x="44643" y="1037058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CA95D075-9752-1EFE-7C67-DB355C6335ED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186DA918-026E-72FF-A1B1-B6B47864ADEC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03A8299D-CD07-0D92-9D3A-97F980956609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F357CE3F-6079-A1CC-4264-81E42C358F14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A4EB7F7D-7C52-C8B4-B171-7A7F808E89C5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9FCF551C-B3AE-8821-049E-AD792AE66D84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8C378712-F4A2-0794-A792-086EA73BEED4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C03325C6-0D8F-6B58-137D-947BE019870B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F133154B-927D-B1ED-902E-5B1402CAEA70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A8B4544F-7FDE-923F-D23C-C946304072AD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E1AF0C0D-93EA-76FD-B459-26869BEA16F1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C4E36DC2-2E8B-8ECB-A99F-56BCB53C2B56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0224F575-1E71-56B5-5C20-62421AA915CB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CB81E6BA-B6DA-90F6-17E1-C0A273D2DBB0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B64B38BF-D43D-F428-C797-4B6EFEA2CBB4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0B27FDF5-58C5-DE55-E274-E672D4FDB1F2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D5D9CC29-7F33-69A9-4D18-A419FCAF8D95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85B281E-F0F4-9801-8A4D-95F06838B5B6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D55CC43-DE97-7AD4-F38E-7740906BF541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CDCED86F-134A-1759-81BE-859D2C16AB87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D74F7510-450F-CFDF-9D81-692DC20797F7}"/>
                </a:ext>
              </a:extLst>
            </p:cNvPr>
            <p:cNvSpPr/>
            <p:nvPr/>
          </p:nvSpPr>
          <p:spPr>
            <a:xfrm flipV="1">
              <a:off x="7594134" y="5776009"/>
              <a:ext cx="910719" cy="481745"/>
            </a:xfrm>
            <a:custGeom>
              <a:avLst/>
              <a:gdLst>
                <a:gd name="connsiteX0" fmla="*/ -4888 w 910719"/>
                <a:gd name="connsiteY0" fmla="*/ 316 h 481745"/>
                <a:gd name="connsiteX1" fmla="*/ 905831 w 910719"/>
                <a:gd name="connsiteY1" fmla="*/ 316 h 481745"/>
                <a:gd name="connsiteX2" fmla="*/ 905831 w 910719"/>
                <a:gd name="connsiteY2" fmla="*/ 482061 h 481745"/>
                <a:gd name="connsiteX3" fmla="*/ -4888 w 910719"/>
                <a:gd name="connsiteY3" fmla="*/ 482061 h 48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481745">
                  <a:moveTo>
                    <a:pt x="-4888" y="316"/>
                  </a:moveTo>
                  <a:lnTo>
                    <a:pt x="905831" y="316"/>
                  </a:lnTo>
                  <a:lnTo>
                    <a:pt x="905831" y="482061"/>
                  </a:lnTo>
                  <a:lnTo>
                    <a:pt x="-4888" y="48206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306D66DE-FDEC-1CB0-1BCB-59E97315E0F2}"/>
                </a:ext>
              </a:extLst>
            </p:cNvPr>
            <p:cNvSpPr/>
            <p:nvPr/>
          </p:nvSpPr>
          <p:spPr>
            <a:xfrm flipV="1">
              <a:off x="7582566" y="5776010"/>
              <a:ext cx="941523" cy="45010"/>
            </a:xfrm>
            <a:custGeom>
              <a:avLst/>
              <a:gdLst>
                <a:gd name="connsiteX0" fmla="*/ -4892 w 941523"/>
                <a:gd name="connsiteY0" fmla="*/ 48 h 45010"/>
                <a:gd name="connsiteX1" fmla="*/ 936632 w 941523"/>
                <a:gd name="connsiteY1" fmla="*/ 48 h 45010"/>
                <a:gd name="connsiteX2" fmla="*/ 936632 w 941523"/>
                <a:gd name="connsiteY2" fmla="*/ 45059 h 45010"/>
                <a:gd name="connsiteX3" fmla="*/ -4892 w 941523"/>
                <a:gd name="connsiteY3" fmla="*/ 45059 h 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523" h="45010">
                  <a:moveTo>
                    <a:pt x="-4892" y="48"/>
                  </a:moveTo>
                  <a:lnTo>
                    <a:pt x="936632" y="48"/>
                  </a:lnTo>
                  <a:lnTo>
                    <a:pt x="936632" y="45059"/>
                  </a:lnTo>
                  <a:lnTo>
                    <a:pt x="-4892" y="4505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5E4FC964-15A5-93BD-50C6-65290E1E6C09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937"/>
            </a:xfrm>
            <a:custGeom>
              <a:avLst/>
              <a:gdLst>
                <a:gd name="connsiteX0" fmla="*/ -4593 w 38040"/>
                <a:gd name="connsiteY0" fmla="*/ 334 h 274937"/>
                <a:gd name="connsiteX1" fmla="*/ 33448 w 38040"/>
                <a:gd name="connsiteY1" fmla="*/ 334 h 274937"/>
                <a:gd name="connsiteX2" fmla="*/ 33448 w 38040"/>
                <a:gd name="connsiteY2" fmla="*/ 275271 h 274937"/>
                <a:gd name="connsiteX3" fmla="*/ -4593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93" y="334"/>
                  </a:moveTo>
                  <a:lnTo>
                    <a:pt x="33448" y="334"/>
                  </a:lnTo>
                  <a:lnTo>
                    <a:pt x="33448" y="275271"/>
                  </a:lnTo>
                  <a:lnTo>
                    <a:pt x="-4593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983AC404-7A2F-248E-3C9C-2981FD3044CC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937"/>
            </a:xfrm>
            <a:custGeom>
              <a:avLst/>
              <a:gdLst>
                <a:gd name="connsiteX0" fmla="*/ -4524 w 38040"/>
                <a:gd name="connsiteY0" fmla="*/ 334 h 274937"/>
                <a:gd name="connsiteX1" fmla="*/ 33517 w 38040"/>
                <a:gd name="connsiteY1" fmla="*/ 334 h 274937"/>
                <a:gd name="connsiteX2" fmla="*/ 33517 w 38040"/>
                <a:gd name="connsiteY2" fmla="*/ 275271 h 274937"/>
                <a:gd name="connsiteX3" fmla="*/ -4524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24" y="334"/>
                  </a:moveTo>
                  <a:lnTo>
                    <a:pt x="33517" y="334"/>
                  </a:lnTo>
                  <a:lnTo>
                    <a:pt x="33517" y="275271"/>
                  </a:lnTo>
                  <a:lnTo>
                    <a:pt x="-4524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9C8EF564-2310-13AE-D8F5-ECB2FABD27E5}"/>
                </a:ext>
              </a:extLst>
            </p:cNvPr>
            <p:cNvSpPr/>
            <p:nvPr/>
          </p:nvSpPr>
          <p:spPr>
            <a:xfrm flipV="1">
              <a:off x="7594134" y="6167977"/>
              <a:ext cx="910719" cy="89777"/>
            </a:xfrm>
            <a:custGeom>
              <a:avLst/>
              <a:gdLst>
                <a:gd name="connsiteX0" fmla="*/ -4888 w 910719"/>
                <a:gd name="connsiteY0" fmla="*/ 557 h 89777"/>
                <a:gd name="connsiteX1" fmla="*/ 905831 w 910719"/>
                <a:gd name="connsiteY1" fmla="*/ 557 h 89777"/>
                <a:gd name="connsiteX2" fmla="*/ 905831 w 910719"/>
                <a:gd name="connsiteY2" fmla="*/ 90334 h 89777"/>
                <a:gd name="connsiteX3" fmla="*/ -4888 w 910719"/>
                <a:gd name="connsiteY3" fmla="*/ 90334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89777">
                  <a:moveTo>
                    <a:pt x="-4888" y="557"/>
                  </a:moveTo>
                  <a:lnTo>
                    <a:pt x="905831" y="557"/>
                  </a:lnTo>
                  <a:lnTo>
                    <a:pt x="905831" y="90334"/>
                  </a:lnTo>
                  <a:lnTo>
                    <a:pt x="-4888" y="9033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0B0975E3-B21E-9386-0118-961BC1E59E71}"/>
                </a:ext>
              </a:extLst>
            </p:cNvPr>
            <p:cNvSpPr/>
            <p:nvPr/>
          </p:nvSpPr>
          <p:spPr>
            <a:xfrm flipV="1">
              <a:off x="7894809" y="6061497"/>
              <a:ext cx="90728" cy="196257"/>
            </a:xfrm>
            <a:custGeom>
              <a:avLst/>
              <a:gdLst>
                <a:gd name="connsiteX0" fmla="*/ 85943 w 90728"/>
                <a:gd name="connsiteY0" fmla="*/ 492 h 196257"/>
                <a:gd name="connsiteX1" fmla="*/ -4785 w 90728"/>
                <a:gd name="connsiteY1" fmla="*/ 492 h 196257"/>
                <a:gd name="connsiteX2" fmla="*/ -4785 w 90728"/>
                <a:gd name="connsiteY2" fmla="*/ 196749 h 196257"/>
                <a:gd name="connsiteX3" fmla="*/ 85943 w 90728"/>
                <a:gd name="connsiteY3" fmla="*/ 196749 h 196257"/>
                <a:gd name="connsiteX4" fmla="*/ 85943 w 90728"/>
                <a:gd name="connsiteY4" fmla="*/ 492 h 19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28" h="196257">
                  <a:moveTo>
                    <a:pt x="85943" y="492"/>
                  </a:moveTo>
                  <a:lnTo>
                    <a:pt x="-4785" y="492"/>
                  </a:lnTo>
                  <a:lnTo>
                    <a:pt x="-4785" y="196749"/>
                  </a:lnTo>
                  <a:lnTo>
                    <a:pt x="85943" y="196749"/>
                  </a:lnTo>
                  <a:lnTo>
                    <a:pt x="85943" y="492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D887271C-6381-F453-7942-02EC05E47FFD}"/>
                </a:ext>
              </a:extLst>
            </p:cNvPr>
            <p:cNvSpPr/>
            <p:nvPr/>
          </p:nvSpPr>
          <p:spPr>
            <a:xfrm flipV="1">
              <a:off x="7894809" y="5907525"/>
              <a:ext cx="53792" cy="69242"/>
            </a:xfrm>
            <a:custGeom>
              <a:avLst/>
              <a:gdLst>
                <a:gd name="connsiteX0" fmla="*/ -4768 w 53792"/>
                <a:gd name="connsiteY0" fmla="*/ 224 h 69242"/>
                <a:gd name="connsiteX1" fmla="*/ 49025 w 53792"/>
                <a:gd name="connsiteY1" fmla="*/ 224 h 69242"/>
                <a:gd name="connsiteX2" fmla="*/ 49025 w 53792"/>
                <a:gd name="connsiteY2" fmla="*/ 69467 h 69242"/>
                <a:gd name="connsiteX3" fmla="*/ -4768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768" y="224"/>
                  </a:moveTo>
                  <a:lnTo>
                    <a:pt x="49025" y="224"/>
                  </a:lnTo>
                  <a:lnTo>
                    <a:pt x="49025" y="69467"/>
                  </a:lnTo>
                  <a:lnTo>
                    <a:pt x="-4768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957AEB1-90BF-383F-3ACA-05C557273807}"/>
                </a:ext>
              </a:extLst>
            </p:cNvPr>
            <p:cNvSpPr/>
            <p:nvPr/>
          </p:nvSpPr>
          <p:spPr>
            <a:xfrm flipV="1">
              <a:off x="7894809" y="5907525"/>
              <a:ext cx="53793" cy="69242"/>
            </a:xfrm>
            <a:custGeom>
              <a:avLst/>
              <a:gdLst>
                <a:gd name="connsiteX0" fmla="*/ 49026 w 53793"/>
                <a:gd name="connsiteY0" fmla="*/ 224 h 69242"/>
                <a:gd name="connsiteX1" fmla="*/ 39946 w 53793"/>
                <a:gd name="connsiteY1" fmla="*/ 224 h 69242"/>
                <a:gd name="connsiteX2" fmla="*/ 39946 w 53793"/>
                <a:gd name="connsiteY2" fmla="*/ 60884 h 69242"/>
                <a:gd name="connsiteX3" fmla="*/ -4768 w 53793"/>
                <a:gd name="connsiteY3" fmla="*/ 60884 h 69242"/>
                <a:gd name="connsiteX4" fmla="*/ -4768 w 53793"/>
                <a:gd name="connsiteY4" fmla="*/ 69467 h 69242"/>
                <a:gd name="connsiteX5" fmla="*/ 49026 w 53793"/>
                <a:gd name="connsiteY5" fmla="*/ 69467 h 69242"/>
                <a:gd name="connsiteX6" fmla="*/ 49026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9026" y="224"/>
                  </a:moveTo>
                  <a:lnTo>
                    <a:pt x="39946" y="224"/>
                  </a:lnTo>
                  <a:lnTo>
                    <a:pt x="39946" y="60884"/>
                  </a:lnTo>
                  <a:lnTo>
                    <a:pt x="-4768" y="60884"/>
                  </a:lnTo>
                  <a:lnTo>
                    <a:pt x="-4768" y="69467"/>
                  </a:lnTo>
                  <a:lnTo>
                    <a:pt x="49026" y="69467"/>
                  </a:lnTo>
                  <a:lnTo>
                    <a:pt x="49026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30D64573-B62D-FFCE-2828-7ACC6B00F1E1}"/>
                </a:ext>
              </a:extLst>
            </p:cNvPr>
            <p:cNvSpPr/>
            <p:nvPr/>
          </p:nvSpPr>
          <p:spPr>
            <a:xfrm flipV="1">
              <a:off x="8049369" y="5907525"/>
              <a:ext cx="53792" cy="69242"/>
            </a:xfrm>
            <a:custGeom>
              <a:avLst/>
              <a:gdLst>
                <a:gd name="connsiteX0" fmla="*/ -4913 w 53792"/>
                <a:gd name="connsiteY0" fmla="*/ 224 h 69242"/>
                <a:gd name="connsiteX1" fmla="*/ 48880 w 53792"/>
                <a:gd name="connsiteY1" fmla="*/ 224 h 69242"/>
                <a:gd name="connsiteX2" fmla="*/ 48880 w 53792"/>
                <a:gd name="connsiteY2" fmla="*/ 69467 h 69242"/>
                <a:gd name="connsiteX3" fmla="*/ -4913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913" y="224"/>
                  </a:moveTo>
                  <a:lnTo>
                    <a:pt x="48880" y="224"/>
                  </a:lnTo>
                  <a:lnTo>
                    <a:pt x="48880" y="69467"/>
                  </a:lnTo>
                  <a:lnTo>
                    <a:pt x="-4913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CA518F50-6A3E-5349-90B1-EEDF2639EA7A}"/>
                </a:ext>
              </a:extLst>
            </p:cNvPr>
            <p:cNvSpPr/>
            <p:nvPr/>
          </p:nvSpPr>
          <p:spPr>
            <a:xfrm flipV="1">
              <a:off x="8049369" y="5907525"/>
              <a:ext cx="53793" cy="69242"/>
            </a:xfrm>
            <a:custGeom>
              <a:avLst/>
              <a:gdLst>
                <a:gd name="connsiteX0" fmla="*/ 48880 w 53793"/>
                <a:gd name="connsiteY0" fmla="*/ 224 h 69242"/>
                <a:gd name="connsiteX1" fmla="*/ 39801 w 53793"/>
                <a:gd name="connsiteY1" fmla="*/ 224 h 69242"/>
                <a:gd name="connsiteX2" fmla="*/ 39801 w 53793"/>
                <a:gd name="connsiteY2" fmla="*/ 60884 h 69242"/>
                <a:gd name="connsiteX3" fmla="*/ -4913 w 53793"/>
                <a:gd name="connsiteY3" fmla="*/ 60884 h 69242"/>
                <a:gd name="connsiteX4" fmla="*/ -4913 w 53793"/>
                <a:gd name="connsiteY4" fmla="*/ 69467 h 69242"/>
                <a:gd name="connsiteX5" fmla="*/ 48880 w 53793"/>
                <a:gd name="connsiteY5" fmla="*/ 69467 h 69242"/>
                <a:gd name="connsiteX6" fmla="*/ 48880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880" y="224"/>
                  </a:moveTo>
                  <a:lnTo>
                    <a:pt x="39801" y="224"/>
                  </a:lnTo>
                  <a:lnTo>
                    <a:pt x="39801" y="60884"/>
                  </a:lnTo>
                  <a:lnTo>
                    <a:pt x="-4913" y="60884"/>
                  </a:lnTo>
                  <a:lnTo>
                    <a:pt x="-4913" y="69467"/>
                  </a:lnTo>
                  <a:lnTo>
                    <a:pt x="48880" y="69467"/>
                  </a:lnTo>
                  <a:lnTo>
                    <a:pt x="48880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2EE989B0-79F7-6215-A71E-D57C7007E07A}"/>
                </a:ext>
              </a:extLst>
            </p:cNvPr>
            <p:cNvSpPr/>
            <p:nvPr/>
          </p:nvSpPr>
          <p:spPr>
            <a:xfrm flipV="1">
              <a:off x="8214823" y="5907525"/>
              <a:ext cx="53792" cy="69242"/>
            </a:xfrm>
            <a:custGeom>
              <a:avLst/>
              <a:gdLst>
                <a:gd name="connsiteX0" fmla="*/ -5069 w 53792"/>
                <a:gd name="connsiteY0" fmla="*/ 224 h 69242"/>
                <a:gd name="connsiteX1" fmla="*/ 48724 w 53792"/>
                <a:gd name="connsiteY1" fmla="*/ 224 h 69242"/>
                <a:gd name="connsiteX2" fmla="*/ 48724 w 53792"/>
                <a:gd name="connsiteY2" fmla="*/ 69467 h 69242"/>
                <a:gd name="connsiteX3" fmla="*/ -5069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069" y="224"/>
                  </a:moveTo>
                  <a:lnTo>
                    <a:pt x="48724" y="224"/>
                  </a:lnTo>
                  <a:lnTo>
                    <a:pt x="48724" y="69467"/>
                  </a:lnTo>
                  <a:lnTo>
                    <a:pt x="-5069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E5056FD4-3152-0B0C-3F56-3CD02E001B4E}"/>
                </a:ext>
              </a:extLst>
            </p:cNvPr>
            <p:cNvSpPr/>
            <p:nvPr/>
          </p:nvSpPr>
          <p:spPr>
            <a:xfrm flipV="1">
              <a:off x="8214823" y="5907525"/>
              <a:ext cx="53793" cy="69242"/>
            </a:xfrm>
            <a:custGeom>
              <a:avLst/>
              <a:gdLst>
                <a:gd name="connsiteX0" fmla="*/ 48724 w 53793"/>
                <a:gd name="connsiteY0" fmla="*/ 224 h 69242"/>
                <a:gd name="connsiteX1" fmla="*/ 39645 w 53793"/>
                <a:gd name="connsiteY1" fmla="*/ 224 h 69242"/>
                <a:gd name="connsiteX2" fmla="*/ 39645 w 53793"/>
                <a:gd name="connsiteY2" fmla="*/ 60884 h 69242"/>
                <a:gd name="connsiteX3" fmla="*/ -5069 w 53793"/>
                <a:gd name="connsiteY3" fmla="*/ 60884 h 69242"/>
                <a:gd name="connsiteX4" fmla="*/ -5069 w 53793"/>
                <a:gd name="connsiteY4" fmla="*/ 69467 h 69242"/>
                <a:gd name="connsiteX5" fmla="*/ 48724 w 53793"/>
                <a:gd name="connsiteY5" fmla="*/ 69467 h 69242"/>
                <a:gd name="connsiteX6" fmla="*/ 48724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724" y="224"/>
                  </a:moveTo>
                  <a:lnTo>
                    <a:pt x="39645" y="224"/>
                  </a:lnTo>
                  <a:lnTo>
                    <a:pt x="39645" y="60884"/>
                  </a:lnTo>
                  <a:lnTo>
                    <a:pt x="-5069" y="60884"/>
                  </a:lnTo>
                  <a:lnTo>
                    <a:pt x="-5069" y="69467"/>
                  </a:lnTo>
                  <a:lnTo>
                    <a:pt x="48724" y="69467"/>
                  </a:lnTo>
                  <a:lnTo>
                    <a:pt x="48724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FC89FBF0-F3C9-AD58-2F5D-A3EF22D04B17}"/>
                </a:ext>
              </a:extLst>
            </p:cNvPr>
            <p:cNvSpPr/>
            <p:nvPr/>
          </p:nvSpPr>
          <p:spPr>
            <a:xfrm flipV="1">
              <a:off x="8380277" y="5907525"/>
              <a:ext cx="53792" cy="69242"/>
            </a:xfrm>
            <a:custGeom>
              <a:avLst/>
              <a:gdLst>
                <a:gd name="connsiteX0" fmla="*/ -5224 w 53792"/>
                <a:gd name="connsiteY0" fmla="*/ 224 h 69242"/>
                <a:gd name="connsiteX1" fmla="*/ 48568 w 53792"/>
                <a:gd name="connsiteY1" fmla="*/ 224 h 69242"/>
                <a:gd name="connsiteX2" fmla="*/ 48568 w 53792"/>
                <a:gd name="connsiteY2" fmla="*/ 69467 h 69242"/>
                <a:gd name="connsiteX3" fmla="*/ -5224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224" y="224"/>
                  </a:moveTo>
                  <a:lnTo>
                    <a:pt x="48568" y="224"/>
                  </a:lnTo>
                  <a:lnTo>
                    <a:pt x="48568" y="69467"/>
                  </a:lnTo>
                  <a:lnTo>
                    <a:pt x="-5224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DAAB62B3-FB27-F31E-764A-A82BFE2C7B56}"/>
                </a:ext>
              </a:extLst>
            </p:cNvPr>
            <p:cNvSpPr/>
            <p:nvPr/>
          </p:nvSpPr>
          <p:spPr>
            <a:xfrm flipV="1">
              <a:off x="8380277" y="5907525"/>
              <a:ext cx="53793" cy="69242"/>
            </a:xfrm>
            <a:custGeom>
              <a:avLst/>
              <a:gdLst>
                <a:gd name="connsiteX0" fmla="*/ 48569 w 53793"/>
                <a:gd name="connsiteY0" fmla="*/ 224 h 69242"/>
                <a:gd name="connsiteX1" fmla="*/ 39490 w 53793"/>
                <a:gd name="connsiteY1" fmla="*/ 224 h 69242"/>
                <a:gd name="connsiteX2" fmla="*/ 39490 w 53793"/>
                <a:gd name="connsiteY2" fmla="*/ 60884 h 69242"/>
                <a:gd name="connsiteX3" fmla="*/ -5224 w 53793"/>
                <a:gd name="connsiteY3" fmla="*/ 60884 h 69242"/>
                <a:gd name="connsiteX4" fmla="*/ -5224 w 53793"/>
                <a:gd name="connsiteY4" fmla="*/ 69467 h 69242"/>
                <a:gd name="connsiteX5" fmla="*/ 48569 w 53793"/>
                <a:gd name="connsiteY5" fmla="*/ 69467 h 69242"/>
                <a:gd name="connsiteX6" fmla="*/ 48569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569" y="224"/>
                  </a:moveTo>
                  <a:lnTo>
                    <a:pt x="39490" y="224"/>
                  </a:lnTo>
                  <a:lnTo>
                    <a:pt x="39490" y="60884"/>
                  </a:lnTo>
                  <a:lnTo>
                    <a:pt x="-5224" y="60884"/>
                  </a:lnTo>
                  <a:lnTo>
                    <a:pt x="-5224" y="69467"/>
                  </a:lnTo>
                  <a:lnTo>
                    <a:pt x="48569" y="69467"/>
                  </a:lnTo>
                  <a:lnTo>
                    <a:pt x="48569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765107B0-F8B8-CDC8-8829-41CC43B39841}"/>
                </a:ext>
              </a:extLst>
            </p:cNvPr>
            <p:cNvSpPr/>
            <p:nvPr/>
          </p:nvSpPr>
          <p:spPr>
            <a:xfrm flipV="1">
              <a:off x="8049369" y="6031327"/>
              <a:ext cx="53792" cy="69239"/>
            </a:xfrm>
            <a:custGeom>
              <a:avLst/>
              <a:gdLst>
                <a:gd name="connsiteX0" fmla="*/ -4913 w 53792"/>
                <a:gd name="connsiteY0" fmla="*/ 377 h 69239"/>
                <a:gd name="connsiteX1" fmla="*/ 48880 w 53792"/>
                <a:gd name="connsiteY1" fmla="*/ 377 h 69239"/>
                <a:gd name="connsiteX2" fmla="*/ 48880 w 53792"/>
                <a:gd name="connsiteY2" fmla="*/ 69616 h 69239"/>
                <a:gd name="connsiteX3" fmla="*/ -4913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4913" y="377"/>
                  </a:moveTo>
                  <a:lnTo>
                    <a:pt x="48880" y="377"/>
                  </a:lnTo>
                  <a:lnTo>
                    <a:pt x="48880" y="69616"/>
                  </a:lnTo>
                  <a:lnTo>
                    <a:pt x="-4913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A8120A9F-71DA-3595-2969-69D41B1E0586}"/>
                </a:ext>
              </a:extLst>
            </p:cNvPr>
            <p:cNvSpPr/>
            <p:nvPr/>
          </p:nvSpPr>
          <p:spPr>
            <a:xfrm flipV="1">
              <a:off x="8049369" y="6031328"/>
              <a:ext cx="53793" cy="69239"/>
            </a:xfrm>
            <a:custGeom>
              <a:avLst/>
              <a:gdLst>
                <a:gd name="connsiteX0" fmla="*/ 48880 w 53793"/>
                <a:gd name="connsiteY0" fmla="*/ 377 h 69239"/>
                <a:gd name="connsiteX1" fmla="*/ 39801 w 53793"/>
                <a:gd name="connsiteY1" fmla="*/ 377 h 69239"/>
                <a:gd name="connsiteX2" fmla="*/ 39801 w 53793"/>
                <a:gd name="connsiteY2" fmla="*/ 61035 h 69239"/>
                <a:gd name="connsiteX3" fmla="*/ -4913 w 53793"/>
                <a:gd name="connsiteY3" fmla="*/ 61035 h 69239"/>
                <a:gd name="connsiteX4" fmla="*/ -4913 w 53793"/>
                <a:gd name="connsiteY4" fmla="*/ 69616 h 69239"/>
                <a:gd name="connsiteX5" fmla="*/ 48880 w 53793"/>
                <a:gd name="connsiteY5" fmla="*/ 69616 h 69239"/>
                <a:gd name="connsiteX6" fmla="*/ 48880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880" y="377"/>
                  </a:moveTo>
                  <a:lnTo>
                    <a:pt x="39801" y="377"/>
                  </a:lnTo>
                  <a:lnTo>
                    <a:pt x="39801" y="61035"/>
                  </a:lnTo>
                  <a:lnTo>
                    <a:pt x="-4913" y="61035"/>
                  </a:lnTo>
                  <a:lnTo>
                    <a:pt x="-4913" y="69616"/>
                  </a:lnTo>
                  <a:lnTo>
                    <a:pt x="48880" y="69616"/>
                  </a:lnTo>
                  <a:lnTo>
                    <a:pt x="48880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0E45A5D8-D690-A0DA-25D4-94F0048F8324}"/>
                </a:ext>
              </a:extLst>
            </p:cNvPr>
            <p:cNvSpPr/>
            <p:nvPr/>
          </p:nvSpPr>
          <p:spPr>
            <a:xfrm flipV="1">
              <a:off x="8214823" y="6031327"/>
              <a:ext cx="53792" cy="69239"/>
            </a:xfrm>
            <a:custGeom>
              <a:avLst/>
              <a:gdLst>
                <a:gd name="connsiteX0" fmla="*/ -5069 w 53792"/>
                <a:gd name="connsiteY0" fmla="*/ 377 h 69239"/>
                <a:gd name="connsiteX1" fmla="*/ 48724 w 53792"/>
                <a:gd name="connsiteY1" fmla="*/ 377 h 69239"/>
                <a:gd name="connsiteX2" fmla="*/ 48724 w 53792"/>
                <a:gd name="connsiteY2" fmla="*/ 69616 h 69239"/>
                <a:gd name="connsiteX3" fmla="*/ -5069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069" y="377"/>
                  </a:moveTo>
                  <a:lnTo>
                    <a:pt x="48724" y="377"/>
                  </a:lnTo>
                  <a:lnTo>
                    <a:pt x="48724" y="69616"/>
                  </a:lnTo>
                  <a:lnTo>
                    <a:pt x="-5069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B5CE6167-7B90-9D03-A242-160D3B91DB21}"/>
                </a:ext>
              </a:extLst>
            </p:cNvPr>
            <p:cNvSpPr/>
            <p:nvPr/>
          </p:nvSpPr>
          <p:spPr>
            <a:xfrm flipV="1">
              <a:off x="8214823" y="6031328"/>
              <a:ext cx="53793" cy="69239"/>
            </a:xfrm>
            <a:custGeom>
              <a:avLst/>
              <a:gdLst>
                <a:gd name="connsiteX0" fmla="*/ 48724 w 53793"/>
                <a:gd name="connsiteY0" fmla="*/ 377 h 69239"/>
                <a:gd name="connsiteX1" fmla="*/ 39645 w 53793"/>
                <a:gd name="connsiteY1" fmla="*/ 377 h 69239"/>
                <a:gd name="connsiteX2" fmla="*/ 39645 w 53793"/>
                <a:gd name="connsiteY2" fmla="*/ 61035 h 69239"/>
                <a:gd name="connsiteX3" fmla="*/ -5069 w 53793"/>
                <a:gd name="connsiteY3" fmla="*/ 61035 h 69239"/>
                <a:gd name="connsiteX4" fmla="*/ -5069 w 53793"/>
                <a:gd name="connsiteY4" fmla="*/ 69616 h 69239"/>
                <a:gd name="connsiteX5" fmla="*/ 48724 w 53793"/>
                <a:gd name="connsiteY5" fmla="*/ 69616 h 69239"/>
                <a:gd name="connsiteX6" fmla="*/ 48724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724" y="377"/>
                  </a:moveTo>
                  <a:lnTo>
                    <a:pt x="39645" y="377"/>
                  </a:lnTo>
                  <a:lnTo>
                    <a:pt x="39645" y="61035"/>
                  </a:lnTo>
                  <a:lnTo>
                    <a:pt x="-5069" y="61035"/>
                  </a:lnTo>
                  <a:lnTo>
                    <a:pt x="-5069" y="69616"/>
                  </a:lnTo>
                  <a:lnTo>
                    <a:pt x="48724" y="69616"/>
                  </a:lnTo>
                  <a:lnTo>
                    <a:pt x="48724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AA49E14C-C866-22D3-1430-52D6A8DF40A6}"/>
                </a:ext>
              </a:extLst>
            </p:cNvPr>
            <p:cNvSpPr/>
            <p:nvPr/>
          </p:nvSpPr>
          <p:spPr>
            <a:xfrm flipV="1">
              <a:off x="8380277" y="6031327"/>
              <a:ext cx="53792" cy="69239"/>
            </a:xfrm>
            <a:custGeom>
              <a:avLst/>
              <a:gdLst>
                <a:gd name="connsiteX0" fmla="*/ -5224 w 53792"/>
                <a:gd name="connsiteY0" fmla="*/ 377 h 69239"/>
                <a:gd name="connsiteX1" fmla="*/ 48568 w 53792"/>
                <a:gd name="connsiteY1" fmla="*/ 377 h 69239"/>
                <a:gd name="connsiteX2" fmla="*/ 48568 w 53792"/>
                <a:gd name="connsiteY2" fmla="*/ 69616 h 69239"/>
                <a:gd name="connsiteX3" fmla="*/ -5224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224" y="377"/>
                  </a:moveTo>
                  <a:lnTo>
                    <a:pt x="48568" y="377"/>
                  </a:lnTo>
                  <a:lnTo>
                    <a:pt x="48568" y="69616"/>
                  </a:lnTo>
                  <a:lnTo>
                    <a:pt x="-5224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8BBB99F7-5CD8-F38D-930C-59778764AF21}"/>
                </a:ext>
              </a:extLst>
            </p:cNvPr>
            <p:cNvSpPr/>
            <p:nvPr/>
          </p:nvSpPr>
          <p:spPr>
            <a:xfrm flipV="1">
              <a:off x="8380277" y="6031328"/>
              <a:ext cx="53793" cy="69239"/>
            </a:xfrm>
            <a:custGeom>
              <a:avLst/>
              <a:gdLst>
                <a:gd name="connsiteX0" fmla="*/ 48569 w 53793"/>
                <a:gd name="connsiteY0" fmla="*/ 377 h 69239"/>
                <a:gd name="connsiteX1" fmla="*/ 39490 w 53793"/>
                <a:gd name="connsiteY1" fmla="*/ 377 h 69239"/>
                <a:gd name="connsiteX2" fmla="*/ 39490 w 53793"/>
                <a:gd name="connsiteY2" fmla="*/ 61035 h 69239"/>
                <a:gd name="connsiteX3" fmla="*/ -5224 w 53793"/>
                <a:gd name="connsiteY3" fmla="*/ 61035 h 69239"/>
                <a:gd name="connsiteX4" fmla="*/ -5224 w 53793"/>
                <a:gd name="connsiteY4" fmla="*/ 69616 h 69239"/>
                <a:gd name="connsiteX5" fmla="*/ 48569 w 53793"/>
                <a:gd name="connsiteY5" fmla="*/ 69616 h 69239"/>
                <a:gd name="connsiteX6" fmla="*/ 48569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569" y="377"/>
                  </a:moveTo>
                  <a:lnTo>
                    <a:pt x="39490" y="377"/>
                  </a:lnTo>
                  <a:lnTo>
                    <a:pt x="39490" y="61035"/>
                  </a:lnTo>
                  <a:lnTo>
                    <a:pt x="-5224" y="61035"/>
                  </a:lnTo>
                  <a:lnTo>
                    <a:pt x="-5224" y="69616"/>
                  </a:lnTo>
                  <a:lnTo>
                    <a:pt x="48569" y="69616"/>
                  </a:lnTo>
                  <a:lnTo>
                    <a:pt x="48569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59E7DBD0-14C0-C385-9B0B-EEA9CB3D6C63}"/>
                </a:ext>
              </a:extLst>
            </p:cNvPr>
            <p:cNvSpPr/>
            <p:nvPr/>
          </p:nvSpPr>
          <p:spPr>
            <a:xfrm flipV="1">
              <a:off x="7594134" y="5821021"/>
              <a:ext cx="242789" cy="346956"/>
            </a:xfrm>
            <a:custGeom>
              <a:avLst/>
              <a:gdLst>
                <a:gd name="connsiteX0" fmla="*/ 238215 w 242789"/>
                <a:gd name="connsiteY0" fmla="*/ 289 h 346956"/>
                <a:gd name="connsiteX1" fmla="*/ 155396 w 242789"/>
                <a:gd name="connsiteY1" fmla="*/ 289 h 346956"/>
                <a:gd name="connsiteX2" fmla="*/ 155396 w 242789"/>
                <a:gd name="connsiteY2" fmla="*/ 274409 h 346956"/>
                <a:gd name="connsiteX3" fmla="*/ 117355 w 242789"/>
                <a:gd name="connsiteY3" fmla="*/ 274409 h 346956"/>
                <a:gd name="connsiteX4" fmla="*/ 117355 w 242789"/>
                <a:gd name="connsiteY4" fmla="*/ 289 h 346956"/>
                <a:gd name="connsiteX5" fmla="*/ 82043 w 242789"/>
                <a:gd name="connsiteY5" fmla="*/ 289 h 346956"/>
                <a:gd name="connsiteX6" fmla="*/ 82043 w 242789"/>
                <a:gd name="connsiteY6" fmla="*/ 274409 h 346956"/>
                <a:gd name="connsiteX7" fmla="*/ 44002 w 242789"/>
                <a:gd name="connsiteY7" fmla="*/ 274409 h 346956"/>
                <a:gd name="connsiteX8" fmla="*/ 44002 w 242789"/>
                <a:gd name="connsiteY8" fmla="*/ 289 h 346956"/>
                <a:gd name="connsiteX9" fmla="*/ -4574 w 242789"/>
                <a:gd name="connsiteY9" fmla="*/ 289 h 346956"/>
                <a:gd name="connsiteX10" fmla="*/ -4574 w 242789"/>
                <a:gd name="connsiteY10" fmla="*/ 347245 h 346956"/>
                <a:gd name="connsiteX11" fmla="*/ 238215 w 242789"/>
                <a:gd name="connsiteY11" fmla="*/ 347245 h 346956"/>
                <a:gd name="connsiteX12" fmla="*/ 238215 w 242789"/>
                <a:gd name="connsiteY12" fmla="*/ 289 h 34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2789" h="346956">
                  <a:moveTo>
                    <a:pt x="238215" y="289"/>
                  </a:moveTo>
                  <a:lnTo>
                    <a:pt x="155396" y="289"/>
                  </a:lnTo>
                  <a:lnTo>
                    <a:pt x="155396" y="274409"/>
                  </a:lnTo>
                  <a:lnTo>
                    <a:pt x="117355" y="274409"/>
                  </a:lnTo>
                  <a:lnTo>
                    <a:pt x="117355" y="289"/>
                  </a:lnTo>
                  <a:lnTo>
                    <a:pt x="82043" y="289"/>
                  </a:lnTo>
                  <a:lnTo>
                    <a:pt x="82043" y="274409"/>
                  </a:lnTo>
                  <a:lnTo>
                    <a:pt x="44002" y="274409"/>
                  </a:lnTo>
                  <a:lnTo>
                    <a:pt x="44002" y="289"/>
                  </a:lnTo>
                  <a:lnTo>
                    <a:pt x="-4574" y="289"/>
                  </a:lnTo>
                  <a:lnTo>
                    <a:pt x="-4574" y="347245"/>
                  </a:lnTo>
                  <a:lnTo>
                    <a:pt x="238215" y="347245"/>
                  </a:lnTo>
                  <a:lnTo>
                    <a:pt x="238215" y="289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C9EFC767-40D0-D3C9-5D61-097E36291A9E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120"/>
            </a:xfrm>
            <a:custGeom>
              <a:avLst/>
              <a:gdLst>
                <a:gd name="connsiteX0" fmla="*/ -4593 w 38040"/>
                <a:gd name="connsiteY0" fmla="*/ 333 h 274120"/>
                <a:gd name="connsiteX1" fmla="*/ 33448 w 38040"/>
                <a:gd name="connsiteY1" fmla="*/ 333 h 274120"/>
                <a:gd name="connsiteX2" fmla="*/ 33448 w 38040"/>
                <a:gd name="connsiteY2" fmla="*/ 274454 h 274120"/>
                <a:gd name="connsiteX3" fmla="*/ -4593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93" y="333"/>
                  </a:moveTo>
                  <a:lnTo>
                    <a:pt x="33448" y="333"/>
                  </a:lnTo>
                  <a:lnTo>
                    <a:pt x="33448" y="274454"/>
                  </a:lnTo>
                  <a:lnTo>
                    <a:pt x="-4593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EA083F1A-FA72-BC15-07D6-F745D4A6410C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120"/>
            </a:xfrm>
            <a:custGeom>
              <a:avLst/>
              <a:gdLst>
                <a:gd name="connsiteX0" fmla="*/ -4524 w 38040"/>
                <a:gd name="connsiteY0" fmla="*/ 333 h 274120"/>
                <a:gd name="connsiteX1" fmla="*/ 33517 w 38040"/>
                <a:gd name="connsiteY1" fmla="*/ 333 h 274120"/>
                <a:gd name="connsiteX2" fmla="*/ 33517 w 38040"/>
                <a:gd name="connsiteY2" fmla="*/ 274454 h 274120"/>
                <a:gd name="connsiteX3" fmla="*/ -4524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24" y="333"/>
                  </a:moveTo>
                  <a:lnTo>
                    <a:pt x="33517" y="333"/>
                  </a:lnTo>
                  <a:lnTo>
                    <a:pt x="33517" y="274454"/>
                  </a:lnTo>
                  <a:lnTo>
                    <a:pt x="-4524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89FE1668-1B9D-C152-8BB4-017CDA26FA59}"/>
                </a:ext>
              </a:extLst>
            </p:cNvPr>
            <p:cNvSpPr/>
            <p:nvPr/>
          </p:nvSpPr>
          <p:spPr>
            <a:xfrm flipV="1">
              <a:off x="7594134" y="6167977"/>
              <a:ext cx="242789" cy="89777"/>
            </a:xfrm>
            <a:custGeom>
              <a:avLst/>
              <a:gdLst>
                <a:gd name="connsiteX0" fmla="*/ 238215 w 242789"/>
                <a:gd name="connsiteY0" fmla="*/ 557 h 89777"/>
                <a:gd name="connsiteX1" fmla="*/ -4574 w 242789"/>
                <a:gd name="connsiteY1" fmla="*/ 557 h 89777"/>
                <a:gd name="connsiteX2" fmla="*/ -4574 w 242789"/>
                <a:gd name="connsiteY2" fmla="*/ 90334 h 89777"/>
                <a:gd name="connsiteX3" fmla="*/ 238215 w 242789"/>
                <a:gd name="connsiteY3" fmla="*/ 90334 h 89777"/>
                <a:gd name="connsiteX4" fmla="*/ 238215 w 242789"/>
                <a:gd name="connsiteY4" fmla="*/ 557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89" h="89777">
                  <a:moveTo>
                    <a:pt x="238215" y="557"/>
                  </a:moveTo>
                  <a:lnTo>
                    <a:pt x="-4574" y="557"/>
                  </a:lnTo>
                  <a:lnTo>
                    <a:pt x="-4574" y="90334"/>
                  </a:lnTo>
                  <a:lnTo>
                    <a:pt x="238215" y="90334"/>
                  </a:lnTo>
                  <a:lnTo>
                    <a:pt x="238215" y="557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E9AF19A2-5617-ADA0-BF2F-372860834CC6}"/>
                </a:ext>
              </a:extLst>
            </p:cNvPr>
            <p:cNvSpPr/>
            <p:nvPr/>
          </p:nvSpPr>
          <p:spPr>
            <a:xfrm flipV="1">
              <a:off x="6537419" y="4830976"/>
              <a:ext cx="1054954" cy="1424686"/>
            </a:xfrm>
            <a:custGeom>
              <a:avLst/>
              <a:gdLst>
                <a:gd name="connsiteX0" fmla="*/ -3962 w 1054954"/>
                <a:gd name="connsiteY0" fmla="*/ -266 h 1424686"/>
                <a:gd name="connsiteX1" fmla="*/ 1050992 w 1054954"/>
                <a:gd name="connsiteY1" fmla="*/ -266 h 1424686"/>
                <a:gd name="connsiteX2" fmla="*/ 1050992 w 1054954"/>
                <a:gd name="connsiteY2" fmla="*/ 1424421 h 1424686"/>
                <a:gd name="connsiteX3" fmla="*/ -3962 w 1054954"/>
                <a:gd name="connsiteY3" fmla="*/ 1424421 h 142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1424686">
                  <a:moveTo>
                    <a:pt x="-3962" y="-266"/>
                  </a:moveTo>
                  <a:lnTo>
                    <a:pt x="1050992" y="-266"/>
                  </a:lnTo>
                  <a:lnTo>
                    <a:pt x="1050992" y="1424421"/>
                  </a:lnTo>
                  <a:lnTo>
                    <a:pt x="-3962" y="142442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4193DEB-749E-54BE-9092-99ABD4E64492}"/>
                </a:ext>
              </a:extLst>
            </p:cNvPr>
            <p:cNvSpPr/>
            <p:nvPr/>
          </p:nvSpPr>
          <p:spPr>
            <a:xfrm flipV="1">
              <a:off x="6769166" y="4932516"/>
              <a:ext cx="77481" cy="111319"/>
            </a:xfrm>
            <a:custGeom>
              <a:avLst/>
              <a:gdLst>
                <a:gd name="connsiteX0" fmla="*/ -3721 w 77481"/>
                <a:gd name="connsiteY0" fmla="*/ -949 h 111319"/>
                <a:gd name="connsiteX1" fmla="*/ 73760 w 77481"/>
                <a:gd name="connsiteY1" fmla="*/ -949 h 111319"/>
                <a:gd name="connsiteX2" fmla="*/ 73760 w 77481"/>
                <a:gd name="connsiteY2" fmla="*/ 110371 h 111319"/>
                <a:gd name="connsiteX3" fmla="*/ -3721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1" y="-949"/>
                  </a:moveTo>
                  <a:lnTo>
                    <a:pt x="73760" y="-949"/>
                  </a:lnTo>
                  <a:lnTo>
                    <a:pt x="73760" y="110371"/>
                  </a:lnTo>
                  <a:lnTo>
                    <a:pt x="-3721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BA81DF43-820F-4998-259B-26CDD61F5217}"/>
                </a:ext>
              </a:extLst>
            </p:cNvPr>
            <p:cNvSpPr/>
            <p:nvPr/>
          </p:nvSpPr>
          <p:spPr>
            <a:xfrm flipV="1">
              <a:off x="6769166" y="4932516"/>
              <a:ext cx="77482" cy="111319"/>
            </a:xfrm>
            <a:custGeom>
              <a:avLst/>
              <a:gdLst>
                <a:gd name="connsiteX0" fmla="*/ 73762 w 77482"/>
                <a:gd name="connsiteY0" fmla="*/ -949 h 111319"/>
                <a:gd name="connsiteX1" fmla="*/ 60691 w 77482"/>
                <a:gd name="connsiteY1" fmla="*/ -949 h 111319"/>
                <a:gd name="connsiteX2" fmla="*/ 60691 w 77482"/>
                <a:gd name="connsiteY2" fmla="*/ 96564 h 111319"/>
                <a:gd name="connsiteX3" fmla="*/ -3721 w 77482"/>
                <a:gd name="connsiteY3" fmla="*/ 96564 h 111319"/>
                <a:gd name="connsiteX4" fmla="*/ -3721 w 77482"/>
                <a:gd name="connsiteY4" fmla="*/ 110371 h 111319"/>
                <a:gd name="connsiteX5" fmla="*/ 73762 w 77482"/>
                <a:gd name="connsiteY5" fmla="*/ 110371 h 111319"/>
                <a:gd name="connsiteX6" fmla="*/ 73762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2" y="-949"/>
                  </a:moveTo>
                  <a:lnTo>
                    <a:pt x="60691" y="-949"/>
                  </a:lnTo>
                  <a:lnTo>
                    <a:pt x="60691" y="96564"/>
                  </a:lnTo>
                  <a:lnTo>
                    <a:pt x="-3721" y="96564"/>
                  </a:lnTo>
                  <a:lnTo>
                    <a:pt x="-3721" y="110371"/>
                  </a:lnTo>
                  <a:lnTo>
                    <a:pt x="73762" y="110371"/>
                  </a:lnTo>
                  <a:lnTo>
                    <a:pt x="73762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B0B97B47-CB8D-7754-7324-9348BAAE7D12}"/>
                </a:ext>
              </a:extLst>
            </p:cNvPr>
            <p:cNvSpPr/>
            <p:nvPr/>
          </p:nvSpPr>
          <p:spPr>
            <a:xfrm flipV="1">
              <a:off x="6911457" y="4932516"/>
              <a:ext cx="77481" cy="111319"/>
            </a:xfrm>
            <a:custGeom>
              <a:avLst/>
              <a:gdLst>
                <a:gd name="connsiteX0" fmla="*/ -3855 w 77481"/>
                <a:gd name="connsiteY0" fmla="*/ -949 h 111319"/>
                <a:gd name="connsiteX1" fmla="*/ 73627 w 77481"/>
                <a:gd name="connsiteY1" fmla="*/ -949 h 111319"/>
                <a:gd name="connsiteX2" fmla="*/ 73627 w 77481"/>
                <a:gd name="connsiteY2" fmla="*/ 110371 h 111319"/>
                <a:gd name="connsiteX3" fmla="*/ -3855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5" y="-949"/>
                  </a:moveTo>
                  <a:lnTo>
                    <a:pt x="73627" y="-949"/>
                  </a:lnTo>
                  <a:lnTo>
                    <a:pt x="73627" y="110371"/>
                  </a:lnTo>
                  <a:lnTo>
                    <a:pt x="-3855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75905683-FDEF-9AA9-9EF2-30B9C6B016B7}"/>
                </a:ext>
              </a:extLst>
            </p:cNvPr>
            <p:cNvSpPr/>
            <p:nvPr/>
          </p:nvSpPr>
          <p:spPr>
            <a:xfrm flipV="1">
              <a:off x="6911457" y="4932516"/>
              <a:ext cx="77482" cy="111319"/>
            </a:xfrm>
            <a:custGeom>
              <a:avLst/>
              <a:gdLst>
                <a:gd name="connsiteX0" fmla="*/ 73628 w 77482"/>
                <a:gd name="connsiteY0" fmla="*/ -949 h 111319"/>
                <a:gd name="connsiteX1" fmla="*/ 60548 w 77482"/>
                <a:gd name="connsiteY1" fmla="*/ -949 h 111319"/>
                <a:gd name="connsiteX2" fmla="*/ 60548 w 77482"/>
                <a:gd name="connsiteY2" fmla="*/ 96564 h 111319"/>
                <a:gd name="connsiteX3" fmla="*/ -3855 w 77482"/>
                <a:gd name="connsiteY3" fmla="*/ 96564 h 111319"/>
                <a:gd name="connsiteX4" fmla="*/ -3855 w 77482"/>
                <a:gd name="connsiteY4" fmla="*/ 110371 h 111319"/>
                <a:gd name="connsiteX5" fmla="*/ 73628 w 77482"/>
                <a:gd name="connsiteY5" fmla="*/ 110371 h 111319"/>
                <a:gd name="connsiteX6" fmla="*/ 73628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8" y="-949"/>
                  </a:moveTo>
                  <a:lnTo>
                    <a:pt x="60548" y="-949"/>
                  </a:lnTo>
                  <a:lnTo>
                    <a:pt x="60548" y="96564"/>
                  </a:lnTo>
                  <a:lnTo>
                    <a:pt x="-3855" y="96564"/>
                  </a:lnTo>
                  <a:lnTo>
                    <a:pt x="-3855" y="110371"/>
                  </a:lnTo>
                  <a:lnTo>
                    <a:pt x="73628" y="110371"/>
                  </a:lnTo>
                  <a:lnTo>
                    <a:pt x="73628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B5271B34-B3AB-2150-1CF3-D807DFAB28E5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-3988 w 77473"/>
                <a:gd name="connsiteY0" fmla="*/ -949 h 111319"/>
                <a:gd name="connsiteX1" fmla="*/ 73486 w 77473"/>
                <a:gd name="connsiteY1" fmla="*/ -949 h 111319"/>
                <a:gd name="connsiteX2" fmla="*/ 73486 w 77473"/>
                <a:gd name="connsiteY2" fmla="*/ 110371 h 111319"/>
                <a:gd name="connsiteX3" fmla="*/ -3988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988" y="-949"/>
                  </a:moveTo>
                  <a:lnTo>
                    <a:pt x="73486" y="-949"/>
                  </a:lnTo>
                  <a:lnTo>
                    <a:pt x="73486" y="110371"/>
                  </a:lnTo>
                  <a:lnTo>
                    <a:pt x="-3988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462261E7-642C-B941-13F9-39262A6E312B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73485 w 77473"/>
                <a:gd name="connsiteY0" fmla="*/ -949 h 111319"/>
                <a:gd name="connsiteX1" fmla="*/ 60415 w 77473"/>
                <a:gd name="connsiteY1" fmla="*/ -949 h 111319"/>
                <a:gd name="connsiteX2" fmla="*/ 60415 w 77473"/>
                <a:gd name="connsiteY2" fmla="*/ 96564 h 111319"/>
                <a:gd name="connsiteX3" fmla="*/ -3988 w 77473"/>
                <a:gd name="connsiteY3" fmla="*/ 96564 h 111319"/>
                <a:gd name="connsiteX4" fmla="*/ -3988 w 77473"/>
                <a:gd name="connsiteY4" fmla="*/ 110371 h 111319"/>
                <a:gd name="connsiteX5" fmla="*/ 73485 w 77473"/>
                <a:gd name="connsiteY5" fmla="*/ 110371 h 111319"/>
                <a:gd name="connsiteX6" fmla="*/ 73485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5" y="-949"/>
                  </a:moveTo>
                  <a:lnTo>
                    <a:pt x="60415" y="-949"/>
                  </a:lnTo>
                  <a:lnTo>
                    <a:pt x="60415" y="96564"/>
                  </a:lnTo>
                  <a:lnTo>
                    <a:pt x="-3988" y="96564"/>
                  </a:lnTo>
                  <a:lnTo>
                    <a:pt x="-3988" y="110371"/>
                  </a:lnTo>
                  <a:lnTo>
                    <a:pt x="73485" y="110371"/>
                  </a:lnTo>
                  <a:lnTo>
                    <a:pt x="73485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210CE41-3E3A-B1C1-51A1-640B405338ED}"/>
                </a:ext>
              </a:extLst>
            </p:cNvPr>
            <p:cNvSpPr/>
            <p:nvPr/>
          </p:nvSpPr>
          <p:spPr>
            <a:xfrm flipV="1">
              <a:off x="7196029" y="4932516"/>
              <a:ext cx="77481" cy="111319"/>
            </a:xfrm>
            <a:custGeom>
              <a:avLst/>
              <a:gdLst>
                <a:gd name="connsiteX0" fmla="*/ -4122 w 77481"/>
                <a:gd name="connsiteY0" fmla="*/ -949 h 111319"/>
                <a:gd name="connsiteX1" fmla="*/ 73359 w 77481"/>
                <a:gd name="connsiteY1" fmla="*/ -949 h 111319"/>
                <a:gd name="connsiteX2" fmla="*/ 73359 w 77481"/>
                <a:gd name="connsiteY2" fmla="*/ 110371 h 111319"/>
                <a:gd name="connsiteX3" fmla="*/ -4122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122" y="-949"/>
                  </a:moveTo>
                  <a:lnTo>
                    <a:pt x="73359" y="-949"/>
                  </a:lnTo>
                  <a:lnTo>
                    <a:pt x="73359" y="110371"/>
                  </a:lnTo>
                  <a:lnTo>
                    <a:pt x="-4122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0B6C43C1-F172-06CF-BFD6-0891A43CC7A4}"/>
                </a:ext>
              </a:extLst>
            </p:cNvPr>
            <p:cNvSpPr/>
            <p:nvPr/>
          </p:nvSpPr>
          <p:spPr>
            <a:xfrm flipV="1">
              <a:off x="7196029" y="4932516"/>
              <a:ext cx="77482" cy="111319"/>
            </a:xfrm>
            <a:custGeom>
              <a:avLst/>
              <a:gdLst>
                <a:gd name="connsiteX0" fmla="*/ 73360 w 77482"/>
                <a:gd name="connsiteY0" fmla="*/ -949 h 111319"/>
                <a:gd name="connsiteX1" fmla="*/ 60290 w 77482"/>
                <a:gd name="connsiteY1" fmla="*/ -949 h 111319"/>
                <a:gd name="connsiteX2" fmla="*/ 60290 w 77482"/>
                <a:gd name="connsiteY2" fmla="*/ 96564 h 111319"/>
                <a:gd name="connsiteX3" fmla="*/ -4122 w 77482"/>
                <a:gd name="connsiteY3" fmla="*/ 96564 h 111319"/>
                <a:gd name="connsiteX4" fmla="*/ -4122 w 77482"/>
                <a:gd name="connsiteY4" fmla="*/ 110371 h 111319"/>
                <a:gd name="connsiteX5" fmla="*/ 73360 w 77482"/>
                <a:gd name="connsiteY5" fmla="*/ 110371 h 111319"/>
                <a:gd name="connsiteX6" fmla="*/ 73360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60" y="-949"/>
                  </a:moveTo>
                  <a:lnTo>
                    <a:pt x="60290" y="-949"/>
                  </a:lnTo>
                  <a:lnTo>
                    <a:pt x="60290" y="96564"/>
                  </a:lnTo>
                  <a:lnTo>
                    <a:pt x="-4122" y="96564"/>
                  </a:lnTo>
                  <a:lnTo>
                    <a:pt x="-4122" y="110371"/>
                  </a:lnTo>
                  <a:lnTo>
                    <a:pt x="73360" y="110371"/>
                  </a:lnTo>
                  <a:lnTo>
                    <a:pt x="73360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FE4A0E74-6693-2B5A-4B99-E227AB5C0A4B}"/>
                </a:ext>
              </a:extLst>
            </p:cNvPr>
            <p:cNvSpPr/>
            <p:nvPr/>
          </p:nvSpPr>
          <p:spPr>
            <a:xfrm flipV="1">
              <a:off x="7338320" y="4932516"/>
              <a:ext cx="77484" cy="111319"/>
            </a:xfrm>
            <a:custGeom>
              <a:avLst/>
              <a:gdLst>
                <a:gd name="connsiteX0" fmla="*/ -4256 w 77484"/>
                <a:gd name="connsiteY0" fmla="*/ -949 h 111319"/>
                <a:gd name="connsiteX1" fmla="*/ 73229 w 77484"/>
                <a:gd name="connsiteY1" fmla="*/ -949 h 111319"/>
                <a:gd name="connsiteX2" fmla="*/ 73229 w 77484"/>
                <a:gd name="connsiteY2" fmla="*/ 110371 h 111319"/>
                <a:gd name="connsiteX3" fmla="*/ -4256 w 77484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256" y="-949"/>
                  </a:moveTo>
                  <a:lnTo>
                    <a:pt x="73229" y="-949"/>
                  </a:lnTo>
                  <a:lnTo>
                    <a:pt x="73229" y="110371"/>
                  </a:lnTo>
                  <a:lnTo>
                    <a:pt x="-4256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6A50B8DA-5B2E-F3A8-52DB-44C88AB7C3D9}"/>
                </a:ext>
              </a:extLst>
            </p:cNvPr>
            <p:cNvSpPr/>
            <p:nvPr/>
          </p:nvSpPr>
          <p:spPr>
            <a:xfrm flipV="1">
              <a:off x="7338320" y="4932516"/>
              <a:ext cx="77482" cy="111319"/>
            </a:xfrm>
            <a:custGeom>
              <a:avLst/>
              <a:gdLst>
                <a:gd name="connsiteX0" fmla="*/ 73227 w 77482"/>
                <a:gd name="connsiteY0" fmla="*/ -949 h 111319"/>
                <a:gd name="connsiteX1" fmla="*/ 60156 w 77482"/>
                <a:gd name="connsiteY1" fmla="*/ -949 h 111319"/>
                <a:gd name="connsiteX2" fmla="*/ 60156 w 77482"/>
                <a:gd name="connsiteY2" fmla="*/ 96564 h 111319"/>
                <a:gd name="connsiteX3" fmla="*/ -4256 w 77482"/>
                <a:gd name="connsiteY3" fmla="*/ 96564 h 111319"/>
                <a:gd name="connsiteX4" fmla="*/ -4256 w 77482"/>
                <a:gd name="connsiteY4" fmla="*/ 110371 h 111319"/>
                <a:gd name="connsiteX5" fmla="*/ 73227 w 77482"/>
                <a:gd name="connsiteY5" fmla="*/ 110371 h 111319"/>
                <a:gd name="connsiteX6" fmla="*/ 73227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7" y="-949"/>
                  </a:moveTo>
                  <a:lnTo>
                    <a:pt x="60156" y="-949"/>
                  </a:lnTo>
                  <a:lnTo>
                    <a:pt x="60156" y="96564"/>
                  </a:lnTo>
                  <a:lnTo>
                    <a:pt x="-4256" y="96564"/>
                  </a:lnTo>
                  <a:lnTo>
                    <a:pt x="-4256" y="110371"/>
                  </a:lnTo>
                  <a:lnTo>
                    <a:pt x="73227" y="110371"/>
                  </a:lnTo>
                  <a:lnTo>
                    <a:pt x="73227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2615A193-26B8-3183-DA8B-F1D811C7B879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-4390 w 77473"/>
                <a:gd name="connsiteY0" fmla="*/ -949 h 111319"/>
                <a:gd name="connsiteX1" fmla="*/ 73084 w 77473"/>
                <a:gd name="connsiteY1" fmla="*/ -949 h 111319"/>
                <a:gd name="connsiteX2" fmla="*/ 73084 w 77473"/>
                <a:gd name="connsiteY2" fmla="*/ 110371 h 111319"/>
                <a:gd name="connsiteX3" fmla="*/ -4390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0" y="-949"/>
                  </a:moveTo>
                  <a:lnTo>
                    <a:pt x="73084" y="-949"/>
                  </a:lnTo>
                  <a:lnTo>
                    <a:pt x="73084" y="110371"/>
                  </a:lnTo>
                  <a:lnTo>
                    <a:pt x="-4390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D8DCDDB4-E6FB-A2C7-9FB4-69CA96EA89B1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73083 w 77473"/>
                <a:gd name="connsiteY0" fmla="*/ -949 h 111319"/>
                <a:gd name="connsiteX1" fmla="*/ 60013 w 77473"/>
                <a:gd name="connsiteY1" fmla="*/ -949 h 111319"/>
                <a:gd name="connsiteX2" fmla="*/ 60013 w 77473"/>
                <a:gd name="connsiteY2" fmla="*/ 96564 h 111319"/>
                <a:gd name="connsiteX3" fmla="*/ -4390 w 77473"/>
                <a:gd name="connsiteY3" fmla="*/ 96564 h 111319"/>
                <a:gd name="connsiteX4" fmla="*/ -4390 w 77473"/>
                <a:gd name="connsiteY4" fmla="*/ 110371 h 111319"/>
                <a:gd name="connsiteX5" fmla="*/ 73083 w 77473"/>
                <a:gd name="connsiteY5" fmla="*/ 110371 h 111319"/>
                <a:gd name="connsiteX6" fmla="*/ 73083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83" y="-949"/>
                  </a:moveTo>
                  <a:lnTo>
                    <a:pt x="60013" y="-949"/>
                  </a:lnTo>
                  <a:lnTo>
                    <a:pt x="60013" y="96564"/>
                  </a:lnTo>
                  <a:lnTo>
                    <a:pt x="-4390" y="96564"/>
                  </a:lnTo>
                  <a:lnTo>
                    <a:pt x="-4390" y="110371"/>
                  </a:lnTo>
                  <a:lnTo>
                    <a:pt x="73083" y="110371"/>
                  </a:lnTo>
                  <a:lnTo>
                    <a:pt x="73083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2E1438-2FA9-4186-1BD9-15A8CD8FF6DC}"/>
                </a:ext>
              </a:extLst>
            </p:cNvPr>
            <p:cNvSpPr/>
            <p:nvPr/>
          </p:nvSpPr>
          <p:spPr>
            <a:xfrm flipV="1">
              <a:off x="6775913" y="5203004"/>
              <a:ext cx="77481" cy="111319"/>
            </a:xfrm>
            <a:custGeom>
              <a:avLst/>
              <a:gdLst>
                <a:gd name="connsiteX0" fmla="*/ -3727 w 77481"/>
                <a:gd name="connsiteY0" fmla="*/ -616 h 111319"/>
                <a:gd name="connsiteX1" fmla="*/ 73754 w 77481"/>
                <a:gd name="connsiteY1" fmla="*/ -616 h 111319"/>
                <a:gd name="connsiteX2" fmla="*/ 73754 w 77481"/>
                <a:gd name="connsiteY2" fmla="*/ 110704 h 111319"/>
                <a:gd name="connsiteX3" fmla="*/ -3727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7" y="-616"/>
                  </a:moveTo>
                  <a:lnTo>
                    <a:pt x="73754" y="-616"/>
                  </a:lnTo>
                  <a:lnTo>
                    <a:pt x="73754" y="110704"/>
                  </a:lnTo>
                  <a:lnTo>
                    <a:pt x="-3727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D8656D17-BD98-6160-466E-0104BFA4FF47}"/>
                </a:ext>
              </a:extLst>
            </p:cNvPr>
            <p:cNvSpPr/>
            <p:nvPr/>
          </p:nvSpPr>
          <p:spPr>
            <a:xfrm flipV="1">
              <a:off x="6775913" y="5203004"/>
              <a:ext cx="77482" cy="111319"/>
            </a:xfrm>
            <a:custGeom>
              <a:avLst/>
              <a:gdLst>
                <a:gd name="connsiteX0" fmla="*/ 73755 w 77482"/>
                <a:gd name="connsiteY0" fmla="*/ -616 h 111319"/>
                <a:gd name="connsiteX1" fmla="*/ 60676 w 77482"/>
                <a:gd name="connsiteY1" fmla="*/ -616 h 111319"/>
                <a:gd name="connsiteX2" fmla="*/ 60676 w 77482"/>
                <a:gd name="connsiteY2" fmla="*/ 96905 h 111319"/>
                <a:gd name="connsiteX3" fmla="*/ -3727 w 77482"/>
                <a:gd name="connsiteY3" fmla="*/ 96905 h 111319"/>
                <a:gd name="connsiteX4" fmla="*/ -3727 w 77482"/>
                <a:gd name="connsiteY4" fmla="*/ 110704 h 111319"/>
                <a:gd name="connsiteX5" fmla="*/ 73755 w 77482"/>
                <a:gd name="connsiteY5" fmla="*/ 110704 h 111319"/>
                <a:gd name="connsiteX6" fmla="*/ 73755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55" y="-616"/>
                  </a:moveTo>
                  <a:lnTo>
                    <a:pt x="60676" y="-616"/>
                  </a:lnTo>
                  <a:lnTo>
                    <a:pt x="60676" y="96905"/>
                  </a:lnTo>
                  <a:lnTo>
                    <a:pt x="-3727" y="96905"/>
                  </a:lnTo>
                  <a:lnTo>
                    <a:pt x="-3727" y="110704"/>
                  </a:lnTo>
                  <a:lnTo>
                    <a:pt x="73755" y="110704"/>
                  </a:lnTo>
                  <a:lnTo>
                    <a:pt x="73755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F4939C16-B185-8DAC-0962-C5686A7757CB}"/>
                </a:ext>
              </a:extLst>
            </p:cNvPr>
            <p:cNvSpPr/>
            <p:nvPr/>
          </p:nvSpPr>
          <p:spPr>
            <a:xfrm flipV="1">
              <a:off x="6918204" y="5203004"/>
              <a:ext cx="77470" cy="111319"/>
            </a:xfrm>
            <a:custGeom>
              <a:avLst/>
              <a:gdLst>
                <a:gd name="connsiteX0" fmla="*/ -3861 w 77470"/>
                <a:gd name="connsiteY0" fmla="*/ -616 h 111319"/>
                <a:gd name="connsiteX1" fmla="*/ 73609 w 77470"/>
                <a:gd name="connsiteY1" fmla="*/ -616 h 111319"/>
                <a:gd name="connsiteX2" fmla="*/ 73609 w 77470"/>
                <a:gd name="connsiteY2" fmla="*/ 110704 h 111319"/>
                <a:gd name="connsiteX3" fmla="*/ -3861 w 77470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861" y="-616"/>
                  </a:moveTo>
                  <a:lnTo>
                    <a:pt x="73609" y="-616"/>
                  </a:lnTo>
                  <a:lnTo>
                    <a:pt x="73609" y="110704"/>
                  </a:lnTo>
                  <a:lnTo>
                    <a:pt x="-3861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F6F562E-DFA4-6FF5-CA26-B50668C750E5}"/>
                </a:ext>
              </a:extLst>
            </p:cNvPr>
            <p:cNvSpPr/>
            <p:nvPr/>
          </p:nvSpPr>
          <p:spPr>
            <a:xfrm flipV="1">
              <a:off x="6918204" y="5203004"/>
              <a:ext cx="77473" cy="111319"/>
            </a:xfrm>
            <a:custGeom>
              <a:avLst/>
              <a:gdLst>
                <a:gd name="connsiteX0" fmla="*/ 73612 w 77473"/>
                <a:gd name="connsiteY0" fmla="*/ -616 h 111319"/>
                <a:gd name="connsiteX1" fmla="*/ 60542 w 77473"/>
                <a:gd name="connsiteY1" fmla="*/ -616 h 111319"/>
                <a:gd name="connsiteX2" fmla="*/ 60542 w 77473"/>
                <a:gd name="connsiteY2" fmla="*/ 96905 h 111319"/>
                <a:gd name="connsiteX3" fmla="*/ -3861 w 77473"/>
                <a:gd name="connsiteY3" fmla="*/ 96905 h 111319"/>
                <a:gd name="connsiteX4" fmla="*/ -3861 w 77473"/>
                <a:gd name="connsiteY4" fmla="*/ 110704 h 111319"/>
                <a:gd name="connsiteX5" fmla="*/ 73612 w 77473"/>
                <a:gd name="connsiteY5" fmla="*/ 110704 h 111319"/>
                <a:gd name="connsiteX6" fmla="*/ 73612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612" y="-616"/>
                  </a:moveTo>
                  <a:lnTo>
                    <a:pt x="60542" y="-616"/>
                  </a:lnTo>
                  <a:lnTo>
                    <a:pt x="60542" y="96905"/>
                  </a:lnTo>
                  <a:lnTo>
                    <a:pt x="-3861" y="96905"/>
                  </a:lnTo>
                  <a:lnTo>
                    <a:pt x="-3861" y="110704"/>
                  </a:lnTo>
                  <a:lnTo>
                    <a:pt x="73612" y="110704"/>
                  </a:lnTo>
                  <a:lnTo>
                    <a:pt x="73612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4EDFF9A9-74F3-238B-D392-67140BA47A98}"/>
                </a:ext>
              </a:extLst>
            </p:cNvPr>
            <p:cNvSpPr/>
            <p:nvPr/>
          </p:nvSpPr>
          <p:spPr>
            <a:xfrm flipV="1">
              <a:off x="7060486" y="5203004"/>
              <a:ext cx="77481" cy="111319"/>
            </a:xfrm>
            <a:custGeom>
              <a:avLst/>
              <a:gdLst>
                <a:gd name="connsiteX0" fmla="*/ -3995 w 77481"/>
                <a:gd name="connsiteY0" fmla="*/ -616 h 111319"/>
                <a:gd name="connsiteX1" fmla="*/ 73486 w 77481"/>
                <a:gd name="connsiteY1" fmla="*/ -616 h 111319"/>
                <a:gd name="connsiteX2" fmla="*/ 73486 w 77481"/>
                <a:gd name="connsiteY2" fmla="*/ 110704 h 111319"/>
                <a:gd name="connsiteX3" fmla="*/ -3995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5" y="-616"/>
                  </a:moveTo>
                  <a:lnTo>
                    <a:pt x="73486" y="-616"/>
                  </a:lnTo>
                  <a:lnTo>
                    <a:pt x="73486" y="110704"/>
                  </a:lnTo>
                  <a:lnTo>
                    <a:pt x="-3995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ACCA98DE-B152-28FC-0A1A-65B09BE7B457}"/>
                </a:ext>
              </a:extLst>
            </p:cNvPr>
            <p:cNvSpPr/>
            <p:nvPr/>
          </p:nvSpPr>
          <p:spPr>
            <a:xfrm flipV="1">
              <a:off x="7060486" y="5203004"/>
              <a:ext cx="77482" cy="111319"/>
            </a:xfrm>
            <a:custGeom>
              <a:avLst/>
              <a:gdLst>
                <a:gd name="connsiteX0" fmla="*/ 73488 w 77482"/>
                <a:gd name="connsiteY0" fmla="*/ -616 h 111319"/>
                <a:gd name="connsiteX1" fmla="*/ 60417 w 77482"/>
                <a:gd name="connsiteY1" fmla="*/ -616 h 111319"/>
                <a:gd name="connsiteX2" fmla="*/ 60417 w 77482"/>
                <a:gd name="connsiteY2" fmla="*/ 96905 h 111319"/>
                <a:gd name="connsiteX3" fmla="*/ -3995 w 77482"/>
                <a:gd name="connsiteY3" fmla="*/ 96905 h 111319"/>
                <a:gd name="connsiteX4" fmla="*/ -3995 w 77482"/>
                <a:gd name="connsiteY4" fmla="*/ 110704 h 111319"/>
                <a:gd name="connsiteX5" fmla="*/ 73488 w 77482"/>
                <a:gd name="connsiteY5" fmla="*/ 110704 h 111319"/>
                <a:gd name="connsiteX6" fmla="*/ 73488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88" y="-616"/>
                  </a:moveTo>
                  <a:lnTo>
                    <a:pt x="60417" y="-616"/>
                  </a:lnTo>
                  <a:lnTo>
                    <a:pt x="60417" y="96905"/>
                  </a:lnTo>
                  <a:lnTo>
                    <a:pt x="-3995" y="96905"/>
                  </a:lnTo>
                  <a:lnTo>
                    <a:pt x="-3995" y="110704"/>
                  </a:lnTo>
                  <a:lnTo>
                    <a:pt x="73488" y="110704"/>
                  </a:lnTo>
                  <a:lnTo>
                    <a:pt x="73488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EF387F0-1B1A-1BAC-CA71-D3A34A33C429}"/>
                </a:ext>
              </a:extLst>
            </p:cNvPr>
            <p:cNvSpPr/>
            <p:nvPr/>
          </p:nvSpPr>
          <p:spPr>
            <a:xfrm flipV="1">
              <a:off x="7202777" y="5203004"/>
              <a:ext cx="77484" cy="111319"/>
            </a:xfrm>
            <a:custGeom>
              <a:avLst/>
              <a:gdLst>
                <a:gd name="connsiteX0" fmla="*/ -4128 w 77484"/>
                <a:gd name="connsiteY0" fmla="*/ -616 h 111319"/>
                <a:gd name="connsiteX1" fmla="*/ 73356 w 77484"/>
                <a:gd name="connsiteY1" fmla="*/ -616 h 111319"/>
                <a:gd name="connsiteX2" fmla="*/ 73356 w 77484"/>
                <a:gd name="connsiteY2" fmla="*/ 110704 h 111319"/>
                <a:gd name="connsiteX3" fmla="*/ -4128 w 77484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128" y="-616"/>
                  </a:moveTo>
                  <a:lnTo>
                    <a:pt x="73356" y="-616"/>
                  </a:lnTo>
                  <a:lnTo>
                    <a:pt x="73356" y="110704"/>
                  </a:lnTo>
                  <a:lnTo>
                    <a:pt x="-4128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B5373B4-D204-AEC7-0134-C50896D5F760}"/>
                </a:ext>
              </a:extLst>
            </p:cNvPr>
            <p:cNvSpPr/>
            <p:nvPr/>
          </p:nvSpPr>
          <p:spPr>
            <a:xfrm flipV="1">
              <a:off x="7202777" y="5203004"/>
              <a:ext cx="77482" cy="111319"/>
            </a:xfrm>
            <a:custGeom>
              <a:avLst/>
              <a:gdLst>
                <a:gd name="connsiteX0" fmla="*/ 73354 w 77482"/>
                <a:gd name="connsiteY0" fmla="*/ -616 h 111319"/>
                <a:gd name="connsiteX1" fmla="*/ 60283 w 77482"/>
                <a:gd name="connsiteY1" fmla="*/ -616 h 111319"/>
                <a:gd name="connsiteX2" fmla="*/ 60283 w 77482"/>
                <a:gd name="connsiteY2" fmla="*/ 96905 h 111319"/>
                <a:gd name="connsiteX3" fmla="*/ -4128 w 77482"/>
                <a:gd name="connsiteY3" fmla="*/ 96905 h 111319"/>
                <a:gd name="connsiteX4" fmla="*/ -4128 w 77482"/>
                <a:gd name="connsiteY4" fmla="*/ 110704 h 111319"/>
                <a:gd name="connsiteX5" fmla="*/ 73354 w 77482"/>
                <a:gd name="connsiteY5" fmla="*/ 110704 h 111319"/>
                <a:gd name="connsiteX6" fmla="*/ 73354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54" y="-616"/>
                  </a:moveTo>
                  <a:lnTo>
                    <a:pt x="60283" y="-616"/>
                  </a:lnTo>
                  <a:lnTo>
                    <a:pt x="60283" y="96905"/>
                  </a:lnTo>
                  <a:lnTo>
                    <a:pt x="-4128" y="96905"/>
                  </a:lnTo>
                  <a:lnTo>
                    <a:pt x="-4128" y="110704"/>
                  </a:lnTo>
                  <a:lnTo>
                    <a:pt x="73354" y="110704"/>
                  </a:lnTo>
                  <a:lnTo>
                    <a:pt x="73354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96C2271F-0C2A-A87B-FC36-5DF9A934A314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-4262 w 77473"/>
                <a:gd name="connsiteY0" fmla="*/ -616 h 111319"/>
                <a:gd name="connsiteX1" fmla="*/ 73212 w 77473"/>
                <a:gd name="connsiteY1" fmla="*/ -616 h 111319"/>
                <a:gd name="connsiteX2" fmla="*/ 73212 w 77473"/>
                <a:gd name="connsiteY2" fmla="*/ 110704 h 111319"/>
                <a:gd name="connsiteX3" fmla="*/ -4262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262" y="-616"/>
                  </a:moveTo>
                  <a:lnTo>
                    <a:pt x="73212" y="-616"/>
                  </a:lnTo>
                  <a:lnTo>
                    <a:pt x="73212" y="110704"/>
                  </a:lnTo>
                  <a:lnTo>
                    <a:pt x="-4262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62B2F87-F5CC-BD0E-7F6D-7BC8875EF5C9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73211 w 77473"/>
                <a:gd name="connsiteY0" fmla="*/ -616 h 111319"/>
                <a:gd name="connsiteX1" fmla="*/ 60140 w 77473"/>
                <a:gd name="connsiteY1" fmla="*/ -616 h 111319"/>
                <a:gd name="connsiteX2" fmla="*/ 60140 w 77473"/>
                <a:gd name="connsiteY2" fmla="*/ 96905 h 111319"/>
                <a:gd name="connsiteX3" fmla="*/ -4262 w 77473"/>
                <a:gd name="connsiteY3" fmla="*/ 96905 h 111319"/>
                <a:gd name="connsiteX4" fmla="*/ -4262 w 77473"/>
                <a:gd name="connsiteY4" fmla="*/ 110704 h 111319"/>
                <a:gd name="connsiteX5" fmla="*/ 73211 w 77473"/>
                <a:gd name="connsiteY5" fmla="*/ 110704 h 111319"/>
                <a:gd name="connsiteX6" fmla="*/ 73211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211" y="-616"/>
                  </a:moveTo>
                  <a:lnTo>
                    <a:pt x="60140" y="-616"/>
                  </a:lnTo>
                  <a:lnTo>
                    <a:pt x="60140" y="96905"/>
                  </a:lnTo>
                  <a:lnTo>
                    <a:pt x="-4262" y="96905"/>
                  </a:lnTo>
                  <a:lnTo>
                    <a:pt x="-4262" y="110704"/>
                  </a:lnTo>
                  <a:lnTo>
                    <a:pt x="73211" y="110704"/>
                  </a:lnTo>
                  <a:lnTo>
                    <a:pt x="73211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09A2B0CA-0707-8816-3D74-CC9B83B6C9BF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-4396 w 77473"/>
                <a:gd name="connsiteY0" fmla="*/ -616 h 111319"/>
                <a:gd name="connsiteX1" fmla="*/ 73078 w 77473"/>
                <a:gd name="connsiteY1" fmla="*/ -616 h 111319"/>
                <a:gd name="connsiteX2" fmla="*/ 73078 w 77473"/>
                <a:gd name="connsiteY2" fmla="*/ 110704 h 111319"/>
                <a:gd name="connsiteX3" fmla="*/ -4396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6" y="-616"/>
                  </a:moveTo>
                  <a:lnTo>
                    <a:pt x="73078" y="-616"/>
                  </a:lnTo>
                  <a:lnTo>
                    <a:pt x="73078" y="110704"/>
                  </a:lnTo>
                  <a:lnTo>
                    <a:pt x="-4396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37222731-4C2B-EE05-09D5-BE03033251BA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73077 w 77473"/>
                <a:gd name="connsiteY0" fmla="*/ -616 h 111319"/>
                <a:gd name="connsiteX1" fmla="*/ 60007 w 77473"/>
                <a:gd name="connsiteY1" fmla="*/ -616 h 111319"/>
                <a:gd name="connsiteX2" fmla="*/ 60007 w 77473"/>
                <a:gd name="connsiteY2" fmla="*/ 96905 h 111319"/>
                <a:gd name="connsiteX3" fmla="*/ -4396 w 77473"/>
                <a:gd name="connsiteY3" fmla="*/ 96905 h 111319"/>
                <a:gd name="connsiteX4" fmla="*/ -4396 w 77473"/>
                <a:gd name="connsiteY4" fmla="*/ 110704 h 111319"/>
                <a:gd name="connsiteX5" fmla="*/ 73077 w 77473"/>
                <a:gd name="connsiteY5" fmla="*/ 110704 h 111319"/>
                <a:gd name="connsiteX6" fmla="*/ 73077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77" y="-616"/>
                  </a:moveTo>
                  <a:lnTo>
                    <a:pt x="60007" y="-616"/>
                  </a:lnTo>
                  <a:lnTo>
                    <a:pt x="60007" y="96905"/>
                  </a:lnTo>
                  <a:lnTo>
                    <a:pt x="-4396" y="96905"/>
                  </a:lnTo>
                  <a:lnTo>
                    <a:pt x="-4396" y="110704"/>
                  </a:lnTo>
                  <a:lnTo>
                    <a:pt x="73077" y="110704"/>
                  </a:lnTo>
                  <a:lnTo>
                    <a:pt x="73077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3E4A4FC3-403B-8CF7-2D4C-199F5A9435A4}"/>
                </a:ext>
              </a:extLst>
            </p:cNvPr>
            <p:cNvSpPr/>
            <p:nvPr/>
          </p:nvSpPr>
          <p:spPr>
            <a:xfrm flipV="1">
              <a:off x="6767673" y="5472681"/>
              <a:ext cx="77484" cy="111319"/>
            </a:xfrm>
            <a:custGeom>
              <a:avLst/>
              <a:gdLst>
                <a:gd name="connsiteX0" fmla="*/ -3719 w 77484"/>
                <a:gd name="connsiteY0" fmla="*/ -284 h 111319"/>
                <a:gd name="connsiteX1" fmla="*/ 73765 w 77484"/>
                <a:gd name="connsiteY1" fmla="*/ -284 h 111319"/>
                <a:gd name="connsiteX2" fmla="*/ 73765 w 77484"/>
                <a:gd name="connsiteY2" fmla="*/ 111036 h 111319"/>
                <a:gd name="connsiteX3" fmla="*/ -3719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719" y="-284"/>
                  </a:moveTo>
                  <a:lnTo>
                    <a:pt x="73765" y="-284"/>
                  </a:lnTo>
                  <a:lnTo>
                    <a:pt x="73765" y="111036"/>
                  </a:lnTo>
                  <a:lnTo>
                    <a:pt x="-3719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2ED11A4-5AEB-46FA-BF3F-5634B4DF9894}"/>
                </a:ext>
              </a:extLst>
            </p:cNvPr>
            <p:cNvSpPr/>
            <p:nvPr/>
          </p:nvSpPr>
          <p:spPr>
            <a:xfrm flipV="1">
              <a:off x="6767673" y="5472682"/>
              <a:ext cx="77482" cy="111319"/>
            </a:xfrm>
            <a:custGeom>
              <a:avLst/>
              <a:gdLst>
                <a:gd name="connsiteX0" fmla="*/ 73763 w 77482"/>
                <a:gd name="connsiteY0" fmla="*/ -284 h 111319"/>
                <a:gd name="connsiteX1" fmla="*/ 60693 w 77482"/>
                <a:gd name="connsiteY1" fmla="*/ -284 h 111319"/>
                <a:gd name="connsiteX2" fmla="*/ 60693 w 77482"/>
                <a:gd name="connsiteY2" fmla="*/ 97237 h 111319"/>
                <a:gd name="connsiteX3" fmla="*/ -3719 w 77482"/>
                <a:gd name="connsiteY3" fmla="*/ 97237 h 111319"/>
                <a:gd name="connsiteX4" fmla="*/ -3719 w 77482"/>
                <a:gd name="connsiteY4" fmla="*/ 111035 h 111319"/>
                <a:gd name="connsiteX5" fmla="*/ 73763 w 77482"/>
                <a:gd name="connsiteY5" fmla="*/ 111035 h 111319"/>
                <a:gd name="connsiteX6" fmla="*/ 73763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3" y="-284"/>
                  </a:moveTo>
                  <a:lnTo>
                    <a:pt x="60693" y="-284"/>
                  </a:lnTo>
                  <a:lnTo>
                    <a:pt x="60693" y="97237"/>
                  </a:lnTo>
                  <a:lnTo>
                    <a:pt x="-3719" y="97237"/>
                  </a:lnTo>
                  <a:lnTo>
                    <a:pt x="-3719" y="111035"/>
                  </a:lnTo>
                  <a:lnTo>
                    <a:pt x="73763" y="111035"/>
                  </a:lnTo>
                  <a:lnTo>
                    <a:pt x="7376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E152897E-EDDE-4EA1-C735-2F245A83BF24}"/>
                </a:ext>
              </a:extLst>
            </p:cNvPr>
            <p:cNvSpPr/>
            <p:nvPr/>
          </p:nvSpPr>
          <p:spPr>
            <a:xfrm flipV="1">
              <a:off x="6909964" y="5472681"/>
              <a:ext cx="77481" cy="111319"/>
            </a:xfrm>
            <a:custGeom>
              <a:avLst/>
              <a:gdLst>
                <a:gd name="connsiteX0" fmla="*/ -3853 w 77481"/>
                <a:gd name="connsiteY0" fmla="*/ -284 h 111319"/>
                <a:gd name="connsiteX1" fmla="*/ 73628 w 77481"/>
                <a:gd name="connsiteY1" fmla="*/ -284 h 111319"/>
                <a:gd name="connsiteX2" fmla="*/ 73628 w 77481"/>
                <a:gd name="connsiteY2" fmla="*/ 111036 h 111319"/>
                <a:gd name="connsiteX3" fmla="*/ -3853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3" y="-284"/>
                  </a:moveTo>
                  <a:lnTo>
                    <a:pt x="73628" y="-284"/>
                  </a:lnTo>
                  <a:lnTo>
                    <a:pt x="73628" y="111036"/>
                  </a:lnTo>
                  <a:lnTo>
                    <a:pt x="-3853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D85E4F3D-56D2-54D7-106E-878B6A4A1660}"/>
                </a:ext>
              </a:extLst>
            </p:cNvPr>
            <p:cNvSpPr/>
            <p:nvPr/>
          </p:nvSpPr>
          <p:spPr>
            <a:xfrm flipV="1">
              <a:off x="6909964" y="5472682"/>
              <a:ext cx="77482" cy="111319"/>
            </a:xfrm>
            <a:custGeom>
              <a:avLst/>
              <a:gdLst>
                <a:gd name="connsiteX0" fmla="*/ 73629 w 77482"/>
                <a:gd name="connsiteY0" fmla="*/ -284 h 111319"/>
                <a:gd name="connsiteX1" fmla="*/ 60549 w 77482"/>
                <a:gd name="connsiteY1" fmla="*/ -284 h 111319"/>
                <a:gd name="connsiteX2" fmla="*/ 60549 w 77482"/>
                <a:gd name="connsiteY2" fmla="*/ 97237 h 111319"/>
                <a:gd name="connsiteX3" fmla="*/ -3853 w 77482"/>
                <a:gd name="connsiteY3" fmla="*/ 97237 h 111319"/>
                <a:gd name="connsiteX4" fmla="*/ -3853 w 77482"/>
                <a:gd name="connsiteY4" fmla="*/ 111035 h 111319"/>
                <a:gd name="connsiteX5" fmla="*/ 73629 w 77482"/>
                <a:gd name="connsiteY5" fmla="*/ 111035 h 111319"/>
                <a:gd name="connsiteX6" fmla="*/ 73629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9" y="-284"/>
                  </a:moveTo>
                  <a:lnTo>
                    <a:pt x="60549" y="-284"/>
                  </a:lnTo>
                  <a:lnTo>
                    <a:pt x="60549" y="97237"/>
                  </a:lnTo>
                  <a:lnTo>
                    <a:pt x="-3853" y="97237"/>
                  </a:lnTo>
                  <a:lnTo>
                    <a:pt x="-3853" y="111035"/>
                  </a:lnTo>
                  <a:lnTo>
                    <a:pt x="73629" y="111035"/>
                  </a:lnTo>
                  <a:lnTo>
                    <a:pt x="73629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83565C45-68F3-343D-40E1-40C0CEF9863A}"/>
                </a:ext>
              </a:extLst>
            </p:cNvPr>
            <p:cNvSpPr/>
            <p:nvPr/>
          </p:nvSpPr>
          <p:spPr>
            <a:xfrm flipV="1">
              <a:off x="7052254" y="5472681"/>
              <a:ext cx="77470" cy="111319"/>
            </a:xfrm>
            <a:custGeom>
              <a:avLst/>
              <a:gdLst>
                <a:gd name="connsiteX0" fmla="*/ -3987 w 77470"/>
                <a:gd name="connsiteY0" fmla="*/ -284 h 111319"/>
                <a:gd name="connsiteX1" fmla="*/ 73484 w 77470"/>
                <a:gd name="connsiteY1" fmla="*/ -284 h 111319"/>
                <a:gd name="connsiteX2" fmla="*/ 73484 w 77470"/>
                <a:gd name="connsiteY2" fmla="*/ 111036 h 111319"/>
                <a:gd name="connsiteX3" fmla="*/ -3987 w 77470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987" y="-284"/>
                  </a:moveTo>
                  <a:lnTo>
                    <a:pt x="73484" y="-284"/>
                  </a:lnTo>
                  <a:lnTo>
                    <a:pt x="73484" y="111036"/>
                  </a:lnTo>
                  <a:lnTo>
                    <a:pt x="-3987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9513CC0B-0D74-14AC-8212-B964CB946BE9}"/>
                </a:ext>
              </a:extLst>
            </p:cNvPr>
            <p:cNvSpPr/>
            <p:nvPr/>
          </p:nvSpPr>
          <p:spPr>
            <a:xfrm flipV="1">
              <a:off x="7052254" y="5472682"/>
              <a:ext cx="77473" cy="111319"/>
            </a:xfrm>
            <a:custGeom>
              <a:avLst/>
              <a:gdLst>
                <a:gd name="connsiteX0" fmla="*/ 73487 w 77473"/>
                <a:gd name="connsiteY0" fmla="*/ -284 h 111319"/>
                <a:gd name="connsiteX1" fmla="*/ 60416 w 77473"/>
                <a:gd name="connsiteY1" fmla="*/ -284 h 111319"/>
                <a:gd name="connsiteX2" fmla="*/ 60416 w 77473"/>
                <a:gd name="connsiteY2" fmla="*/ 97237 h 111319"/>
                <a:gd name="connsiteX3" fmla="*/ -3987 w 77473"/>
                <a:gd name="connsiteY3" fmla="*/ 97237 h 111319"/>
                <a:gd name="connsiteX4" fmla="*/ -3987 w 77473"/>
                <a:gd name="connsiteY4" fmla="*/ 111035 h 111319"/>
                <a:gd name="connsiteX5" fmla="*/ 73487 w 77473"/>
                <a:gd name="connsiteY5" fmla="*/ 111035 h 111319"/>
                <a:gd name="connsiteX6" fmla="*/ 73487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7" y="-284"/>
                  </a:moveTo>
                  <a:lnTo>
                    <a:pt x="60416" y="-284"/>
                  </a:lnTo>
                  <a:lnTo>
                    <a:pt x="60416" y="97237"/>
                  </a:lnTo>
                  <a:lnTo>
                    <a:pt x="-3987" y="97237"/>
                  </a:lnTo>
                  <a:lnTo>
                    <a:pt x="-3987" y="111035"/>
                  </a:lnTo>
                  <a:lnTo>
                    <a:pt x="73487" y="111035"/>
                  </a:lnTo>
                  <a:lnTo>
                    <a:pt x="73487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C72D9E7C-C86C-BE01-2B86-70CD3845EBB6}"/>
                </a:ext>
              </a:extLst>
            </p:cNvPr>
            <p:cNvSpPr/>
            <p:nvPr/>
          </p:nvSpPr>
          <p:spPr>
            <a:xfrm flipV="1">
              <a:off x="7194545" y="5472681"/>
              <a:ext cx="77473" cy="111319"/>
            </a:xfrm>
            <a:custGeom>
              <a:avLst/>
              <a:gdLst>
                <a:gd name="connsiteX0" fmla="*/ -4121 w 77473"/>
                <a:gd name="connsiteY0" fmla="*/ -284 h 111319"/>
                <a:gd name="connsiteX1" fmla="*/ 73353 w 77473"/>
                <a:gd name="connsiteY1" fmla="*/ -284 h 111319"/>
                <a:gd name="connsiteX2" fmla="*/ 73353 w 77473"/>
                <a:gd name="connsiteY2" fmla="*/ 111036 h 111319"/>
                <a:gd name="connsiteX3" fmla="*/ -4121 w 77473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1" y="-284"/>
                  </a:moveTo>
                  <a:lnTo>
                    <a:pt x="73353" y="-284"/>
                  </a:lnTo>
                  <a:lnTo>
                    <a:pt x="73353" y="111036"/>
                  </a:lnTo>
                  <a:lnTo>
                    <a:pt x="-4121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AC9FABDA-4126-8A1A-DC66-5412027152EC}"/>
                </a:ext>
              </a:extLst>
            </p:cNvPr>
            <p:cNvSpPr/>
            <p:nvPr/>
          </p:nvSpPr>
          <p:spPr>
            <a:xfrm flipV="1">
              <a:off x="7194545" y="5472682"/>
              <a:ext cx="77473" cy="111319"/>
            </a:xfrm>
            <a:custGeom>
              <a:avLst/>
              <a:gdLst>
                <a:gd name="connsiteX0" fmla="*/ 73353 w 77473"/>
                <a:gd name="connsiteY0" fmla="*/ -284 h 111319"/>
                <a:gd name="connsiteX1" fmla="*/ 60282 w 77473"/>
                <a:gd name="connsiteY1" fmla="*/ -284 h 111319"/>
                <a:gd name="connsiteX2" fmla="*/ 60282 w 77473"/>
                <a:gd name="connsiteY2" fmla="*/ 97237 h 111319"/>
                <a:gd name="connsiteX3" fmla="*/ -4121 w 77473"/>
                <a:gd name="connsiteY3" fmla="*/ 97237 h 111319"/>
                <a:gd name="connsiteX4" fmla="*/ -4121 w 77473"/>
                <a:gd name="connsiteY4" fmla="*/ 111035 h 111319"/>
                <a:gd name="connsiteX5" fmla="*/ 73353 w 77473"/>
                <a:gd name="connsiteY5" fmla="*/ 111035 h 111319"/>
                <a:gd name="connsiteX6" fmla="*/ 73353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53" y="-284"/>
                  </a:moveTo>
                  <a:lnTo>
                    <a:pt x="60282" y="-284"/>
                  </a:lnTo>
                  <a:lnTo>
                    <a:pt x="60282" y="97237"/>
                  </a:lnTo>
                  <a:lnTo>
                    <a:pt x="-4121" y="97237"/>
                  </a:lnTo>
                  <a:lnTo>
                    <a:pt x="-4121" y="111035"/>
                  </a:lnTo>
                  <a:lnTo>
                    <a:pt x="73353" y="111035"/>
                  </a:lnTo>
                  <a:lnTo>
                    <a:pt x="7335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22A80145-EE55-5558-B89B-7E36775AD13E}"/>
                </a:ext>
              </a:extLst>
            </p:cNvPr>
            <p:cNvSpPr/>
            <p:nvPr/>
          </p:nvSpPr>
          <p:spPr>
            <a:xfrm flipV="1">
              <a:off x="7336827" y="5472681"/>
              <a:ext cx="77481" cy="111319"/>
            </a:xfrm>
            <a:custGeom>
              <a:avLst/>
              <a:gdLst>
                <a:gd name="connsiteX0" fmla="*/ -4254 w 77481"/>
                <a:gd name="connsiteY0" fmla="*/ -284 h 111319"/>
                <a:gd name="connsiteX1" fmla="*/ 73227 w 77481"/>
                <a:gd name="connsiteY1" fmla="*/ -284 h 111319"/>
                <a:gd name="connsiteX2" fmla="*/ 73227 w 77481"/>
                <a:gd name="connsiteY2" fmla="*/ 111036 h 111319"/>
                <a:gd name="connsiteX3" fmla="*/ -4254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4" y="-284"/>
                  </a:moveTo>
                  <a:lnTo>
                    <a:pt x="73227" y="-284"/>
                  </a:lnTo>
                  <a:lnTo>
                    <a:pt x="73227" y="111036"/>
                  </a:lnTo>
                  <a:lnTo>
                    <a:pt x="-4254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5337D99-DB42-7837-9D85-3A7B508975A1}"/>
                </a:ext>
              </a:extLst>
            </p:cNvPr>
            <p:cNvSpPr/>
            <p:nvPr/>
          </p:nvSpPr>
          <p:spPr>
            <a:xfrm flipV="1">
              <a:off x="7336827" y="5472682"/>
              <a:ext cx="77482" cy="111319"/>
            </a:xfrm>
            <a:custGeom>
              <a:avLst/>
              <a:gdLst>
                <a:gd name="connsiteX0" fmla="*/ 73228 w 77482"/>
                <a:gd name="connsiteY0" fmla="*/ -284 h 111319"/>
                <a:gd name="connsiteX1" fmla="*/ 60157 w 77482"/>
                <a:gd name="connsiteY1" fmla="*/ -284 h 111319"/>
                <a:gd name="connsiteX2" fmla="*/ 60157 w 77482"/>
                <a:gd name="connsiteY2" fmla="*/ 97237 h 111319"/>
                <a:gd name="connsiteX3" fmla="*/ -4254 w 77482"/>
                <a:gd name="connsiteY3" fmla="*/ 97237 h 111319"/>
                <a:gd name="connsiteX4" fmla="*/ -4254 w 77482"/>
                <a:gd name="connsiteY4" fmla="*/ 111035 h 111319"/>
                <a:gd name="connsiteX5" fmla="*/ 73228 w 77482"/>
                <a:gd name="connsiteY5" fmla="*/ 111035 h 111319"/>
                <a:gd name="connsiteX6" fmla="*/ 73228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8" y="-284"/>
                  </a:moveTo>
                  <a:lnTo>
                    <a:pt x="60157" y="-284"/>
                  </a:lnTo>
                  <a:lnTo>
                    <a:pt x="60157" y="97237"/>
                  </a:lnTo>
                  <a:lnTo>
                    <a:pt x="-4254" y="97237"/>
                  </a:lnTo>
                  <a:lnTo>
                    <a:pt x="-4254" y="111035"/>
                  </a:lnTo>
                  <a:lnTo>
                    <a:pt x="73228" y="111035"/>
                  </a:lnTo>
                  <a:lnTo>
                    <a:pt x="73228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3264ADCF-8297-6408-1E07-1BF40F12988A}"/>
                </a:ext>
              </a:extLst>
            </p:cNvPr>
            <p:cNvSpPr/>
            <p:nvPr/>
          </p:nvSpPr>
          <p:spPr>
            <a:xfrm flipV="1">
              <a:off x="7479118" y="5472681"/>
              <a:ext cx="77484" cy="111319"/>
            </a:xfrm>
            <a:custGeom>
              <a:avLst/>
              <a:gdLst>
                <a:gd name="connsiteX0" fmla="*/ -4388 w 77484"/>
                <a:gd name="connsiteY0" fmla="*/ -284 h 111319"/>
                <a:gd name="connsiteX1" fmla="*/ 73096 w 77484"/>
                <a:gd name="connsiteY1" fmla="*/ -284 h 111319"/>
                <a:gd name="connsiteX2" fmla="*/ 73096 w 77484"/>
                <a:gd name="connsiteY2" fmla="*/ 111036 h 111319"/>
                <a:gd name="connsiteX3" fmla="*/ -4388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388" y="-284"/>
                  </a:moveTo>
                  <a:lnTo>
                    <a:pt x="73096" y="-284"/>
                  </a:lnTo>
                  <a:lnTo>
                    <a:pt x="73096" y="111036"/>
                  </a:lnTo>
                  <a:lnTo>
                    <a:pt x="-4388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4ABAE07C-84C3-2877-8790-135702A3C604}"/>
                </a:ext>
              </a:extLst>
            </p:cNvPr>
            <p:cNvSpPr/>
            <p:nvPr/>
          </p:nvSpPr>
          <p:spPr>
            <a:xfrm flipV="1">
              <a:off x="7479118" y="5472682"/>
              <a:ext cx="77482" cy="111319"/>
            </a:xfrm>
            <a:custGeom>
              <a:avLst/>
              <a:gdLst>
                <a:gd name="connsiteX0" fmla="*/ 73094 w 77482"/>
                <a:gd name="connsiteY0" fmla="*/ -284 h 111319"/>
                <a:gd name="connsiteX1" fmla="*/ 60015 w 77482"/>
                <a:gd name="connsiteY1" fmla="*/ -284 h 111319"/>
                <a:gd name="connsiteX2" fmla="*/ 60015 w 77482"/>
                <a:gd name="connsiteY2" fmla="*/ 97237 h 111319"/>
                <a:gd name="connsiteX3" fmla="*/ -4388 w 77482"/>
                <a:gd name="connsiteY3" fmla="*/ 97237 h 111319"/>
                <a:gd name="connsiteX4" fmla="*/ -4388 w 77482"/>
                <a:gd name="connsiteY4" fmla="*/ 111035 h 111319"/>
                <a:gd name="connsiteX5" fmla="*/ 73094 w 77482"/>
                <a:gd name="connsiteY5" fmla="*/ 111035 h 111319"/>
                <a:gd name="connsiteX6" fmla="*/ 73094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4" y="-284"/>
                  </a:moveTo>
                  <a:lnTo>
                    <a:pt x="60015" y="-284"/>
                  </a:lnTo>
                  <a:lnTo>
                    <a:pt x="60015" y="97237"/>
                  </a:lnTo>
                  <a:lnTo>
                    <a:pt x="-4388" y="97237"/>
                  </a:lnTo>
                  <a:lnTo>
                    <a:pt x="-4388" y="111035"/>
                  </a:lnTo>
                  <a:lnTo>
                    <a:pt x="73094" y="111035"/>
                  </a:lnTo>
                  <a:lnTo>
                    <a:pt x="73094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1EBBA84C-EA75-15A8-D451-435925676103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-3723 w 77473"/>
                <a:gd name="connsiteY0" fmla="*/ 46 h 111319"/>
                <a:gd name="connsiteX1" fmla="*/ 73751 w 77473"/>
                <a:gd name="connsiteY1" fmla="*/ 46 h 111319"/>
                <a:gd name="connsiteX2" fmla="*/ 73751 w 77473"/>
                <a:gd name="connsiteY2" fmla="*/ 111366 h 111319"/>
                <a:gd name="connsiteX3" fmla="*/ -3723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723" y="46"/>
                  </a:moveTo>
                  <a:lnTo>
                    <a:pt x="73751" y="46"/>
                  </a:lnTo>
                  <a:lnTo>
                    <a:pt x="73751" y="111366"/>
                  </a:lnTo>
                  <a:lnTo>
                    <a:pt x="-3723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A049723A-55BA-4C33-5079-737CF27FBE81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73750 w 77473"/>
                <a:gd name="connsiteY0" fmla="*/ 46 h 111319"/>
                <a:gd name="connsiteX1" fmla="*/ 60680 w 77473"/>
                <a:gd name="connsiteY1" fmla="*/ 46 h 111319"/>
                <a:gd name="connsiteX2" fmla="*/ 60680 w 77473"/>
                <a:gd name="connsiteY2" fmla="*/ 97568 h 111319"/>
                <a:gd name="connsiteX3" fmla="*/ -3723 w 77473"/>
                <a:gd name="connsiteY3" fmla="*/ 97568 h 111319"/>
                <a:gd name="connsiteX4" fmla="*/ -3723 w 77473"/>
                <a:gd name="connsiteY4" fmla="*/ 111366 h 111319"/>
                <a:gd name="connsiteX5" fmla="*/ 73750 w 77473"/>
                <a:gd name="connsiteY5" fmla="*/ 111366 h 111319"/>
                <a:gd name="connsiteX6" fmla="*/ 73750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750" y="46"/>
                  </a:moveTo>
                  <a:lnTo>
                    <a:pt x="60680" y="46"/>
                  </a:lnTo>
                  <a:lnTo>
                    <a:pt x="60680" y="97568"/>
                  </a:lnTo>
                  <a:lnTo>
                    <a:pt x="-3723" y="97568"/>
                  </a:lnTo>
                  <a:lnTo>
                    <a:pt x="-3723" y="111366"/>
                  </a:lnTo>
                  <a:lnTo>
                    <a:pt x="73750" y="111366"/>
                  </a:lnTo>
                  <a:lnTo>
                    <a:pt x="73750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32F42D69-E1BA-139D-7908-8E743AC4BA5E}"/>
                </a:ext>
              </a:extLst>
            </p:cNvPr>
            <p:cNvSpPr/>
            <p:nvPr/>
          </p:nvSpPr>
          <p:spPr>
            <a:xfrm flipV="1">
              <a:off x="6913789" y="5741556"/>
              <a:ext cx="77484" cy="111319"/>
            </a:xfrm>
            <a:custGeom>
              <a:avLst/>
              <a:gdLst>
                <a:gd name="connsiteX0" fmla="*/ -3857 w 77484"/>
                <a:gd name="connsiteY0" fmla="*/ 46 h 111319"/>
                <a:gd name="connsiteX1" fmla="*/ 73628 w 77484"/>
                <a:gd name="connsiteY1" fmla="*/ 46 h 111319"/>
                <a:gd name="connsiteX2" fmla="*/ 73628 w 77484"/>
                <a:gd name="connsiteY2" fmla="*/ 111366 h 111319"/>
                <a:gd name="connsiteX3" fmla="*/ -3857 w 77484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857" y="46"/>
                  </a:moveTo>
                  <a:lnTo>
                    <a:pt x="73628" y="46"/>
                  </a:lnTo>
                  <a:lnTo>
                    <a:pt x="73628" y="111366"/>
                  </a:lnTo>
                  <a:lnTo>
                    <a:pt x="-3857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537D27BD-F014-F716-9E50-EAF3ED0FBDC2}"/>
                </a:ext>
              </a:extLst>
            </p:cNvPr>
            <p:cNvSpPr/>
            <p:nvPr/>
          </p:nvSpPr>
          <p:spPr>
            <a:xfrm flipV="1">
              <a:off x="6913789" y="5741556"/>
              <a:ext cx="77482" cy="111319"/>
            </a:xfrm>
            <a:custGeom>
              <a:avLst/>
              <a:gdLst>
                <a:gd name="connsiteX0" fmla="*/ 73626 w 77482"/>
                <a:gd name="connsiteY0" fmla="*/ 46 h 111319"/>
                <a:gd name="connsiteX1" fmla="*/ 60555 w 77482"/>
                <a:gd name="connsiteY1" fmla="*/ 46 h 111319"/>
                <a:gd name="connsiteX2" fmla="*/ 60555 w 77482"/>
                <a:gd name="connsiteY2" fmla="*/ 97568 h 111319"/>
                <a:gd name="connsiteX3" fmla="*/ -3857 w 77482"/>
                <a:gd name="connsiteY3" fmla="*/ 97568 h 111319"/>
                <a:gd name="connsiteX4" fmla="*/ -3857 w 77482"/>
                <a:gd name="connsiteY4" fmla="*/ 111366 h 111319"/>
                <a:gd name="connsiteX5" fmla="*/ 73626 w 77482"/>
                <a:gd name="connsiteY5" fmla="*/ 111366 h 111319"/>
                <a:gd name="connsiteX6" fmla="*/ 73626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6" y="46"/>
                  </a:moveTo>
                  <a:lnTo>
                    <a:pt x="60555" y="46"/>
                  </a:lnTo>
                  <a:lnTo>
                    <a:pt x="60555" y="97568"/>
                  </a:lnTo>
                  <a:lnTo>
                    <a:pt x="-3857" y="97568"/>
                  </a:lnTo>
                  <a:lnTo>
                    <a:pt x="-3857" y="111366"/>
                  </a:lnTo>
                  <a:lnTo>
                    <a:pt x="73626" y="111366"/>
                  </a:lnTo>
                  <a:lnTo>
                    <a:pt x="73626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A165DADF-BB32-5717-09C2-6365D9BBCB81}"/>
                </a:ext>
              </a:extLst>
            </p:cNvPr>
            <p:cNvSpPr/>
            <p:nvPr/>
          </p:nvSpPr>
          <p:spPr>
            <a:xfrm flipV="1">
              <a:off x="7056080" y="5741556"/>
              <a:ext cx="77481" cy="111319"/>
            </a:xfrm>
            <a:custGeom>
              <a:avLst/>
              <a:gdLst>
                <a:gd name="connsiteX0" fmla="*/ -3991 w 77481"/>
                <a:gd name="connsiteY0" fmla="*/ 46 h 111319"/>
                <a:gd name="connsiteX1" fmla="*/ 73491 w 77481"/>
                <a:gd name="connsiteY1" fmla="*/ 46 h 111319"/>
                <a:gd name="connsiteX2" fmla="*/ 73491 w 77481"/>
                <a:gd name="connsiteY2" fmla="*/ 111366 h 111319"/>
                <a:gd name="connsiteX3" fmla="*/ -3991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1" y="46"/>
                  </a:moveTo>
                  <a:lnTo>
                    <a:pt x="73491" y="46"/>
                  </a:lnTo>
                  <a:lnTo>
                    <a:pt x="73491" y="111366"/>
                  </a:lnTo>
                  <a:lnTo>
                    <a:pt x="-3991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E7999664-6132-CCF3-AA45-EB1272863E6B}"/>
                </a:ext>
              </a:extLst>
            </p:cNvPr>
            <p:cNvSpPr/>
            <p:nvPr/>
          </p:nvSpPr>
          <p:spPr>
            <a:xfrm flipV="1">
              <a:off x="7056080" y="5741556"/>
              <a:ext cx="77482" cy="111319"/>
            </a:xfrm>
            <a:custGeom>
              <a:avLst/>
              <a:gdLst>
                <a:gd name="connsiteX0" fmla="*/ 73492 w 77482"/>
                <a:gd name="connsiteY0" fmla="*/ 46 h 111319"/>
                <a:gd name="connsiteX1" fmla="*/ 60412 w 77482"/>
                <a:gd name="connsiteY1" fmla="*/ 46 h 111319"/>
                <a:gd name="connsiteX2" fmla="*/ 60412 w 77482"/>
                <a:gd name="connsiteY2" fmla="*/ 97568 h 111319"/>
                <a:gd name="connsiteX3" fmla="*/ -3991 w 77482"/>
                <a:gd name="connsiteY3" fmla="*/ 97568 h 111319"/>
                <a:gd name="connsiteX4" fmla="*/ -3991 w 77482"/>
                <a:gd name="connsiteY4" fmla="*/ 111366 h 111319"/>
                <a:gd name="connsiteX5" fmla="*/ 73492 w 77482"/>
                <a:gd name="connsiteY5" fmla="*/ 111366 h 111319"/>
                <a:gd name="connsiteX6" fmla="*/ 73492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92" y="46"/>
                  </a:moveTo>
                  <a:lnTo>
                    <a:pt x="60412" y="46"/>
                  </a:lnTo>
                  <a:lnTo>
                    <a:pt x="60412" y="97568"/>
                  </a:lnTo>
                  <a:lnTo>
                    <a:pt x="-3991" y="97568"/>
                  </a:lnTo>
                  <a:lnTo>
                    <a:pt x="-3991" y="111366"/>
                  </a:lnTo>
                  <a:lnTo>
                    <a:pt x="73492" y="111366"/>
                  </a:lnTo>
                  <a:lnTo>
                    <a:pt x="73492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6781D70F-D58B-1625-AE77-4BCC2DB81534}"/>
                </a:ext>
              </a:extLst>
            </p:cNvPr>
            <p:cNvSpPr/>
            <p:nvPr/>
          </p:nvSpPr>
          <p:spPr>
            <a:xfrm flipV="1">
              <a:off x="6794570" y="6050627"/>
              <a:ext cx="229238" cy="205035"/>
            </a:xfrm>
            <a:custGeom>
              <a:avLst/>
              <a:gdLst>
                <a:gd name="connsiteX0" fmla="*/ -3816 w 229238"/>
                <a:gd name="connsiteY0" fmla="*/ 484 h 205035"/>
                <a:gd name="connsiteX1" fmla="*/ 225423 w 229238"/>
                <a:gd name="connsiteY1" fmla="*/ 484 h 205035"/>
                <a:gd name="connsiteX2" fmla="*/ 225423 w 229238"/>
                <a:gd name="connsiteY2" fmla="*/ 205519 h 205035"/>
                <a:gd name="connsiteX3" fmla="*/ -3816 w 229238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238" h="205035">
                  <a:moveTo>
                    <a:pt x="-3816" y="484"/>
                  </a:moveTo>
                  <a:lnTo>
                    <a:pt x="225423" y="484"/>
                  </a:lnTo>
                  <a:lnTo>
                    <a:pt x="225423" y="205519"/>
                  </a:lnTo>
                  <a:lnTo>
                    <a:pt x="-3816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6A43CE4B-9902-4EE2-E0D0-006335745CFE}"/>
                </a:ext>
              </a:extLst>
            </p:cNvPr>
            <p:cNvSpPr/>
            <p:nvPr/>
          </p:nvSpPr>
          <p:spPr>
            <a:xfrm flipV="1">
              <a:off x="6794570" y="6050627"/>
              <a:ext cx="229239" cy="205035"/>
            </a:xfrm>
            <a:custGeom>
              <a:avLst/>
              <a:gdLst>
                <a:gd name="connsiteX0" fmla="*/ 225423 w 229239"/>
                <a:gd name="connsiteY0" fmla="*/ 484 h 205035"/>
                <a:gd name="connsiteX1" fmla="*/ 201347 w 229239"/>
                <a:gd name="connsiteY1" fmla="*/ 484 h 205035"/>
                <a:gd name="connsiteX2" fmla="*/ 201347 w 229239"/>
                <a:gd name="connsiteY2" fmla="*/ 180095 h 205035"/>
                <a:gd name="connsiteX3" fmla="*/ -3816 w 229239"/>
                <a:gd name="connsiteY3" fmla="*/ 180095 h 205035"/>
                <a:gd name="connsiteX4" fmla="*/ -3816 w 229239"/>
                <a:gd name="connsiteY4" fmla="*/ 205519 h 205035"/>
                <a:gd name="connsiteX5" fmla="*/ 225423 w 229239"/>
                <a:gd name="connsiteY5" fmla="*/ 205519 h 205035"/>
                <a:gd name="connsiteX6" fmla="*/ 225423 w 229239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239" h="205035">
                  <a:moveTo>
                    <a:pt x="225423" y="484"/>
                  </a:moveTo>
                  <a:lnTo>
                    <a:pt x="201347" y="484"/>
                  </a:lnTo>
                  <a:lnTo>
                    <a:pt x="201347" y="180095"/>
                  </a:lnTo>
                  <a:lnTo>
                    <a:pt x="-3816" y="180095"/>
                  </a:lnTo>
                  <a:lnTo>
                    <a:pt x="-3816" y="205519"/>
                  </a:lnTo>
                  <a:lnTo>
                    <a:pt x="225423" y="205519"/>
                  </a:lnTo>
                  <a:lnTo>
                    <a:pt x="225423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EAA19C3-3DD3-66B9-AF5A-4A6D62C96682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-4037 w 142705"/>
                <a:gd name="connsiteY0" fmla="*/ 484 h 205035"/>
                <a:gd name="connsiteX1" fmla="*/ 138669 w 142705"/>
                <a:gd name="connsiteY1" fmla="*/ 484 h 205035"/>
                <a:gd name="connsiteX2" fmla="*/ 138669 w 142705"/>
                <a:gd name="connsiteY2" fmla="*/ 205519 h 205035"/>
                <a:gd name="connsiteX3" fmla="*/ -4037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037" y="484"/>
                  </a:moveTo>
                  <a:lnTo>
                    <a:pt x="138669" y="484"/>
                  </a:lnTo>
                  <a:lnTo>
                    <a:pt x="138669" y="205519"/>
                  </a:lnTo>
                  <a:lnTo>
                    <a:pt x="-4037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0156BD07-F588-7291-A5FA-8AAC237D7DE4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138669 w 142705"/>
                <a:gd name="connsiteY0" fmla="*/ 484 h 205035"/>
                <a:gd name="connsiteX1" fmla="*/ 114593 w 142705"/>
                <a:gd name="connsiteY1" fmla="*/ 484 h 205035"/>
                <a:gd name="connsiteX2" fmla="*/ 114593 w 142705"/>
                <a:gd name="connsiteY2" fmla="*/ 180095 h 205035"/>
                <a:gd name="connsiteX3" fmla="*/ -4037 w 142705"/>
                <a:gd name="connsiteY3" fmla="*/ 180095 h 205035"/>
                <a:gd name="connsiteX4" fmla="*/ -4037 w 142705"/>
                <a:gd name="connsiteY4" fmla="*/ 205519 h 205035"/>
                <a:gd name="connsiteX5" fmla="*/ 138669 w 142705"/>
                <a:gd name="connsiteY5" fmla="*/ 205519 h 205035"/>
                <a:gd name="connsiteX6" fmla="*/ 138669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669" y="484"/>
                  </a:moveTo>
                  <a:lnTo>
                    <a:pt x="114593" y="484"/>
                  </a:lnTo>
                  <a:lnTo>
                    <a:pt x="114593" y="180095"/>
                  </a:lnTo>
                  <a:lnTo>
                    <a:pt x="-4037" y="180095"/>
                  </a:lnTo>
                  <a:lnTo>
                    <a:pt x="-4037" y="205519"/>
                  </a:lnTo>
                  <a:lnTo>
                    <a:pt x="138669" y="205519"/>
                  </a:lnTo>
                  <a:lnTo>
                    <a:pt x="138669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56775794-75C0-CFFE-E6B5-5550C89E5F0E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-4350 w 142705"/>
                <a:gd name="connsiteY0" fmla="*/ 484 h 205035"/>
                <a:gd name="connsiteX1" fmla="*/ 138356 w 142705"/>
                <a:gd name="connsiteY1" fmla="*/ 484 h 205035"/>
                <a:gd name="connsiteX2" fmla="*/ 138356 w 142705"/>
                <a:gd name="connsiteY2" fmla="*/ 205519 h 205035"/>
                <a:gd name="connsiteX3" fmla="*/ -4350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350" y="484"/>
                  </a:moveTo>
                  <a:lnTo>
                    <a:pt x="138356" y="484"/>
                  </a:lnTo>
                  <a:lnTo>
                    <a:pt x="138356" y="205519"/>
                  </a:lnTo>
                  <a:lnTo>
                    <a:pt x="-4350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E94F7C2D-BC82-D197-DA4B-A83C11338EDE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138356 w 142705"/>
                <a:gd name="connsiteY0" fmla="*/ 484 h 205035"/>
                <a:gd name="connsiteX1" fmla="*/ 114279 w 142705"/>
                <a:gd name="connsiteY1" fmla="*/ 484 h 205035"/>
                <a:gd name="connsiteX2" fmla="*/ 114279 w 142705"/>
                <a:gd name="connsiteY2" fmla="*/ 180095 h 205035"/>
                <a:gd name="connsiteX3" fmla="*/ -4350 w 142705"/>
                <a:gd name="connsiteY3" fmla="*/ 180095 h 205035"/>
                <a:gd name="connsiteX4" fmla="*/ -4350 w 142705"/>
                <a:gd name="connsiteY4" fmla="*/ 205519 h 205035"/>
                <a:gd name="connsiteX5" fmla="*/ 138356 w 142705"/>
                <a:gd name="connsiteY5" fmla="*/ 205519 h 205035"/>
                <a:gd name="connsiteX6" fmla="*/ 138356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356" y="484"/>
                  </a:moveTo>
                  <a:lnTo>
                    <a:pt x="114279" y="484"/>
                  </a:lnTo>
                  <a:lnTo>
                    <a:pt x="114279" y="180095"/>
                  </a:lnTo>
                  <a:lnTo>
                    <a:pt x="-4350" y="180095"/>
                  </a:lnTo>
                  <a:lnTo>
                    <a:pt x="-4350" y="205519"/>
                  </a:lnTo>
                  <a:lnTo>
                    <a:pt x="138356" y="205519"/>
                  </a:lnTo>
                  <a:lnTo>
                    <a:pt x="138356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D38CADE0-77CC-42C9-F5D4-C13FEB076B48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-4124 w 77473"/>
                <a:gd name="connsiteY0" fmla="*/ 46 h 111319"/>
                <a:gd name="connsiteX1" fmla="*/ 73350 w 77473"/>
                <a:gd name="connsiteY1" fmla="*/ 46 h 111319"/>
                <a:gd name="connsiteX2" fmla="*/ 73350 w 77473"/>
                <a:gd name="connsiteY2" fmla="*/ 111366 h 111319"/>
                <a:gd name="connsiteX3" fmla="*/ -4124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4" y="46"/>
                  </a:moveTo>
                  <a:lnTo>
                    <a:pt x="73350" y="46"/>
                  </a:lnTo>
                  <a:lnTo>
                    <a:pt x="73350" y="111366"/>
                  </a:lnTo>
                  <a:lnTo>
                    <a:pt x="-4124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4C029F5C-4617-4841-0491-45E4C4C236FA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73349 w 77473"/>
                <a:gd name="connsiteY0" fmla="*/ 46 h 111319"/>
                <a:gd name="connsiteX1" fmla="*/ 60279 w 77473"/>
                <a:gd name="connsiteY1" fmla="*/ 46 h 111319"/>
                <a:gd name="connsiteX2" fmla="*/ 60279 w 77473"/>
                <a:gd name="connsiteY2" fmla="*/ 97568 h 111319"/>
                <a:gd name="connsiteX3" fmla="*/ -4124 w 77473"/>
                <a:gd name="connsiteY3" fmla="*/ 97568 h 111319"/>
                <a:gd name="connsiteX4" fmla="*/ -4124 w 77473"/>
                <a:gd name="connsiteY4" fmla="*/ 111366 h 111319"/>
                <a:gd name="connsiteX5" fmla="*/ 73349 w 77473"/>
                <a:gd name="connsiteY5" fmla="*/ 111366 h 111319"/>
                <a:gd name="connsiteX6" fmla="*/ 73349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49" y="46"/>
                  </a:moveTo>
                  <a:lnTo>
                    <a:pt x="60279" y="46"/>
                  </a:lnTo>
                  <a:lnTo>
                    <a:pt x="60279" y="97568"/>
                  </a:lnTo>
                  <a:lnTo>
                    <a:pt x="-4124" y="97568"/>
                  </a:lnTo>
                  <a:lnTo>
                    <a:pt x="-4124" y="111366"/>
                  </a:lnTo>
                  <a:lnTo>
                    <a:pt x="73349" y="111366"/>
                  </a:lnTo>
                  <a:lnTo>
                    <a:pt x="73349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A32EA7C2-C88B-65B7-3516-9096F4177C56}"/>
                </a:ext>
              </a:extLst>
            </p:cNvPr>
            <p:cNvSpPr/>
            <p:nvPr/>
          </p:nvSpPr>
          <p:spPr>
            <a:xfrm flipV="1">
              <a:off x="7340652" y="5741556"/>
              <a:ext cx="77481" cy="111319"/>
            </a:xfrm>
            <a:custGeom>
              <a:avLst/>
              <a:gdLst>
                <a:gd name="connsiteX0" fmla="*/ -4258 w 77481"/>
                <a:gd name="connsiteY0" fmla="*/ 46 h 111319"/>
                <a:gd name="connsiteX1" fmla="*/ 73223 w 77481"/>
                <a:gd name="connsiteY1" fmla="*/ 46 h 111319"/>
                <a:gd name="connsiteX2" fmla="*/ 73223 w 77481"/>
                <a:gd name="connsiteY2" fmla="*/ 111366 h 111319"/>
                <a:gd name="connsiteX3" fmla="*/ -4258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8" y="46"/>
                  </a:moveTo>
                  <a:lnTo>
                    <a:pt x="73223" y="46"/>
                  </a:lnTo>
                  <a:lnTo>
                    <a:pt x="73223" y="111366"/>
                  </a:lnTo>
                  <a:lnTo>
                    <a:pt x="-4258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C3477665-928F-6664-B8EA-014DB07E6440}"/>
                </a:ext>
              </a:extLst>
            </p:cNvPr>
            <p:cNvSpPr/>
            <p:nvPr/>
          </p:nvSpPr>
          <p:spPr>
            <a:xfrm flipV="1">
              <a:off x="7340652" y="5741556"/>
              <a:ext cx="77482" cy="111319"/>
            </a:xfrm>
            <a:custGeom>
              <a:avLst/>
              <a:gdLst>
                <a:gd name="connsiteX0" fmla="*/ 73224 w 77482"/>
                <a:gd name="connsiteY0" fmla="*/ 46 h 111319"/>
                <a:gd name="connsiteX1" fmla="*/ 60154 w 77482"/>
                <a:gd name="connsiteY1" fmla="*/ 46 h 111319"/>
                <a:gd name="connsiteX2" fmla="*/ 60154 w 77482"/>
                <a:gd name="connsiteY2" fmla="*/ 97568 h 111319"/>
                <a:gd name="connsiteX3" fmla="*/ -4258 w 77482"/>
                <a:gd name="connsiteY3" fmla="*/ 97568 h 111319"/>
                <a:gd name="connsiteX4" fmla="*/ -4258 w 77482"/>
                <a:gd name="connsiteY4" fmla="*/ 111366 h 111319"/>
                <a:gd name="connsiteX5" fmla="*/ 73224 w 77482"/>
                <a:gd name="connsiteY5" fmla="*/ 111366 h 111319"/>
                <a:gd name="connsiteX6" fmla="*/ 73224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4" y="46"/>
                  </a:moveTo>
                  <a:lnTo>
                    <a:pt x="60154" y="46"/>
                  </a:lnTo>
                  <a:lnTo>
                    <a:pt x="60154" y="97568"/>
                  </a:lnTo>
                  <a:lnTo>
                    <a:pt x="-4258" y="97568"/>
                  </a:lnTo>
                  <a:lnTo>
                    <a:pt x="-4258" y="111366"/>
                  </a:lnTo>
                  <a:lnTo>
                    <a:pt x="73224" y="111366"/>
                  </a:lnTo>
                  <a:lnTo>
                    <a:pt x="73224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5C9EE565-74F9-FE80-F788-A99C1A06376B}"/>
                </a:ext>
              </a:extLst>
            </p:cNvPr>
            <p:cNvSpPr/>
            <p:nvPr/>
          </p:nvSpPr>
          <p:spPr>
            <a:xfrm flipV="1">
              <a:off x="7482943" y="5741556"/>
              <a:ext cx="77481" cy="111319"/>
            </a:xfrm>
            <a:custGeom>
              <a:avLst/>
              <a:gdLst>
                <a:gd name="connsiteX0" fmla="*/ -4392 w 77481"/>
                <a:gd name="connsiteY0" fmla="*/ 46 h 111319"/>
                <a:gd name="connsiteX1" fmla="*/ 73089 w 77481"/>
                <a:gd name="connsiteY1" fmla="*/ 46 h 111319"/>
                <a:gd name="connsiteX2" fmla="*/ 73089 w 77481"/>
                <a:gd name="connsiteY2" fmla="*/ 111366 h 111319"/>
                <a:gd name="connsiteX3" fmla="*/ -4392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392" y="46"/>
                  </a:moveTo>
                  <a:lnTo>
                    <a:pt x="73089" y="46"/>
                  </a:lnTo>
                  <a:lnTo>
                    <a:pt x="73089" y="111366"/>
                  </a:lnTo>
                  <a:lnTo>
                    <a:pt x="-4392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D059ADB0-E05E-A7B9-6349-FB55EE311196}"/>
                </a:ext>
              </a:extLst>
            </p:cNvPr>
            <p:cNvSpPr/>
            <p:nvPr/>
          </p:nvSpPr>
          <p:spPr>
            <a:xfrm flipV="1">
              <a:off x="7482943" y="5741556"/>
              <a:ext cx="77482" cy="111319"/>
            </a:xfrm>
            <a:custGeom>
              <a:avLst/>
              <a:gdLst>
                <a:gd name="connsiteX0" fmla="*/ 73091 w 77482"/>
                <a:gd name="connsiteY0" fmla="*/ 46 h 111319"/>
                <a:gd name="connsiteX1" fmla="*/ 60020 w 77482"/>
                <a:gd name="connsiteY1" fmla="*/ 46 h 111319"/>
                <a:gd name="connsiteX2" fmla="*/ 60020 w 77482"/>
                <a:gd name="connsiteY2" fmla="*/ 97568 h 111319"/>
                <a:gd name="connsiteX3" fmla="*/ -4392 w 77482"/>
                <a:gd name="connsiteY3" fmla="*/ 97568 h 111319"/>
                <a:gd name="connsiteX4" fmla="*/ -4392 w 77482"/>
                <a:gd name="connsiteY4" fmla="*/ 111366 h 111319"/>
                <a:gd name="connsiteX5" fmla="*/ 73091 w 77482"/>
                <a:gd name="connsiteY5" fmla="*/ 111366 h 111319"/>
                <a:gd name="connsiteX6" fmla="*/ 73091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1" y="46"/>
                  </a:moveTo>
                  <a:lnTo>
                    <a:pt x="60020" y="46"/>
                  </a:lnTo>
                  <a:lnTo>
                    <a:pt x="60020" y="97568"/>
                  </a:lnTo>
                  <a:lnTo>
                    <a:pt x="-4392" y="97568"/>
                  </a:lnTo>
                  <a:lnTo>
                    <a:pt x="-4392" y="111366"/>
                  </a:lnTo>
                  <a:lnTo>
                    <a:pt x="73091" y="111366"/>
                  </a:lnTo>
                  <a:lnTo>
                    <a:pt x="73091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612CEFF9-5F9F-190D-E5F9-0B8378992461}"/>
                </a:ext>
              </a:extLst>
            </p:cNvPr>
            <p:cNvSpPr/>
            <p:nvPr/>
          </p:nvSpPr>
          <p:spPr>
            <a:xfrm flipV="1">
              <a:off x="6537419" y="4807058"/>
              <a:ext cx="1054954" cy="47837"/>
            </a:xfrm>
            <a:custGeom>
              <a:avLst/>
              <a:gdLst>
                <a:gd name="connsiteX0" fmla="*/ -3962 w 1054954"/>
                <a:gd name="connsiteY0" fmla="*/ -1142 h 47837"/>
                <a:gd name="connsiteX1" fmla="*/ 1050992 w 1054954"/>
                <a:gd name="connsiteY1" fmla="*/ -1142 h 47837"/>
                <a:gd name="connsiteX2" fmla="*/ 1050992 w 1054954"/>
                <a:gd name="connsiteY2" fmla="*/ 46695 h 47837"/>
                <a:gd name="connsiteX3" fmla="*/ -3962 w 1054954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142"/>
                  </a:moveTo>
                  <a:lnTo>
                    <a:pt x="1050992" y="-1142"/>
                  </a:lnTo>
                  <a:lnTo>
                    <a:pt x="1050992" y="46695"/>
                  </a:lnTo>
                  <a:lnTo>
                    <a:pt x="-3962" y="4669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897A65E-C7D2-ECDD-7AFD-D041EA4524F5}"/>
                </a:ext>
              </a:extLst>
            </p:cNvPr>
            <p:cNvSpPr/>
            <p:nvPr/>
          </p:nvSpPr>
          <p:spPr>
            <a:xfrm flipV="1">
              <a:off x="6537419" y="5089055"/>
              <a:ext cx="1054954" cy="47841"/>
            </a:xfrm>
            <a:custGeom>
              <a:avLst/>
              <a:gdLst>
                <a:gd name="connsiteX0" fmla="*/ -3962 w 1054954"/>
                <a:gd name="connsiteY0" fmla="*/ -795 h 47841"/>
                <a:gd name="connsiteX1" fmla="*/ 1050992 w 1054954"/>
                <a:gd name="connsiteY1" fmla="*/ -795 h 47841"/>
                <a:gd name="connsiteX2" fmla="*/ 1050992 w 1054954"/>
                <a:gd name="connsiteY2" fmla="*/ 47046 h 47841"/>
                <a:gd name="connsiteX3" fmla="*/ -3962 w 1054954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1">
                  <a:moveTo>
                    <a:pt x="-3962" y="-795"/>
                  </a:moveTo>
                  <a:lnTo>
                    <a:pt x="1050992" y="-795"/>
                  </a:lnTo>
                  <a:lnTo>
                    <a:pt x="1050992" y="47046"/>
                  </a:lnTo>
                  <a:lnTo>
                    <a:pt x="-3962" y="4704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43D4E4E0-E0A4-93E9-F2F6-34B71F809717}"/>
                </a:ext>
              </a:extLst>
            </p:cNvPr>
            <p:cNvSpPr/>
            <p:nvPr/>
          </p:nvSpPr>
          <p:spPr>
            <a:xfrm flipV="1">
              <a:off x="6537419" y="5358733"/>
              <a:ext cx="1054954" cy="47837"/>
            </a:xfrm>
            <a:custGeom>
              <a:avLst/>
              <a:gdLst>
                <a:gd name="connsiteX0" fmla="*/ -3962 w 1054954"/>
                <a:gd name="connsiteY0" fmla="*/ -464 h 47837"/>
                <a:gd name="connsiteX1" fmla="*/ 1050992 w 1054954"/>
                <a:gd name="connsiteY1" fmla="*/ -464 h 47837"/>
                <a:gd name="connsiteX2" fmla="*/ 1050992 w 1054954"/>
                <a:gd name="connsiteY2" fmla="*/ 47374 h 47837"/>
                <a:gd name="connsiteX3" fmla="*/ -3962 w 1054954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464"/>
                  </a:moveTo>
                  <a:lnTo>
                    <a:pt x="1050992" y="-464"/>
                  </a:lnTo>
                  <a:lnTo>
                    <a:pt x="1050992" y="47374"/>
                  </a:lnTo>
                  <a:lnTo>
                    <a:pt x="-3962" y="47374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E49D7146-9DD4-41FF-B7CE-9D01BF0EFAFC}"/>
                </a:ext>
              </a:extLst>
            </p:cNvPr>
            <p:cNvSpPr/>
            <p:nvPr/>
          </p:nvSpPr>
          <p:spPr>
            <a:xfrm flipV="1">
              <a:off x="6537419" y="5628410"/>
              <a:ext cx="1054954" cy="47837"/>
            </a:xfrm>
            <a:custGeom>
              <a:avLst/>
              <a:gdLst>
                <a:gd name="connsiteX0" fmla="*/ -3962 w 1054954"/>
                <a:gd name="connsiteY0" fmla="*/ -132 h 47837"/>
                <a:gd name="connsiteX1" fmla="*/ 1050992 w 1054954"/>
                <a:gd name="connsiteY1" fmla="*/ -132 h 47837"/>
                <a:gd name="connsiteX2" fmla="*/ 1050992 w 1054954"/>
                <a:gd name="connsiteY2" fmla="*/ 47705 h 47837"/>
                <a:gd name="connsiteX3" fmla="*/ -3962 w 1054954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32"/>
                  </a:moveTo>
                  <a:lnTo>
                    <a:pt x="1050992" y="-132"/>
                  </a:lnTo>
                  <a:lnTo>
                    <a:pt x="1050992" y="47705"/>
                  </a:lnTo>
                  <a:lnTo>
                    <a:pt x="-3962" y="4770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4760903E-811A-9CF1-88EF-2EBA85C7B7D9}"/>
                </a:ext>
              </a:extLst>
            </p:cNvPr>
            <p:cNvSpPr/>
            <p:nvPr/>
          </p:nvSpPr>
          <p:spPr>
            <a:xfrm flipV="1">
              <a:off x="6537419" y="5903434"/>
              <a:ext cx="1054954" cy="47848"/>
            </a:xfrm>
            <a:custGeom>
              <a:avLst/>
              <a:gdLst>
                <a:gd name="connsiteX0" fmla="*/ -3962 w 1054954"/>
                <a:gd name="connsiteY0" fmla="*/ 206 h 47848"/>
                <a:gd name="connsiteX1" fmla="*/ 1050992 w 1054954"/>
                <a:gd name="connsiteY1" fmla="*/ 206 h 47848"/>
                <a:gd name="connsiteX2" fmla="*/ 1050992 w 1054954"/>
                <a:gd name="connsiteY2" fmla="*/ 48054 h 47848"/>
                <a:gd name="connsiteX3" fmla="*/ -3962 w 1054954"/>
                <a:gd name="connsiteY3" fmla="*/ 48054 h 4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8">
                  <a:moveTo>
                    <a:pt x="-3962" y="206"/>
                  </a:moveTo>
                  <a:lnTo>
                    <a:pt x="1050992" y="206"/>
                  </a:lnTo>
                  <a:lnTo>
                    <a:pt x="1050992" y="48054"/>
                  </a:lnTo>
                  <a:lnTo>
                    <a:pt x="-3962" y="48054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8EB28984-32D8-3125-EAB4-02192AFBAD43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9AD739B6-6F38-ADEE-8FB8-90790B886A39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8CA580A7-ED8D-A4F9-7844-B03F6E09ED20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B95831F9-2D57-92E9-8385-E39B66345A48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EFBF4EE8-4F42-0C44-FA01-8B03AEF1771C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A8F17C94-D8F1-E73D-F5D0-91704CB68F97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39F23793-948C-A2F7-6531-F63E154CDED6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E4696166-85CC-7577-247E-C706B32F2504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5D390035-1FCE-5579-F6C7-2F996DF94E39}"/>
                </a:ext>
              </a:extLst>
            </p:cNvPr>
            <p:cNvSpPr/>
            <p:nvPr/>
          </p:nvSpPr>
          <p:spPr>
            <a:xfrm flipV="1">
              <a:off x="6579847" y="6051246"/>
              <a:ext cx="28189" cy="204416"/>
            </a:xfrm>
            <a:custGeom>
              <a:avLst/>
              <a:gdLst>
                <a:gd name="connsiteX0" fmla="*/ -3520 w 28189"/>
                <a:gd name="connsiteY0" fmla="*/ 484 h 204416"/>
                <a:gd name="connsiteX1" fmla="*/ 24669 w 28189"/>
                <a:gd name="connsiteY1" fmla="*/ 484 h 204416"/>
                <a:gd name="connsiteX2" fmla="*/ 24669 w 28189"/>
                <a:gd name="connsiteY2" fmla="*/ 204901 h 204416"/>
                <a:gd name="connsiteX3" fmla="*/ -3520 w 28189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204416">
                  <a:moveTo>
                    <a:pt x="-3520" y="484"/>
                  </a:moveTo>
                  <a:lnTo>
                    <a:pt x="24669" y="484"/>
                  </a:lnTo>
                  <a:lnTo>
                    <a:pt x="24669" y="204901"/>
                  </a:lnTo>
                  <a:lnTo>
                    <a:pt x="-3520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633983B8-695B-5B7B-4EFE-0AAD559DA7B1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C96DA9E4-EE86-DA11-C7FC-B4AC9C2FC352}"/>
                </a:ext>
              </a:extLst>
            </p:cNvPr>
            <p:cNvSpPr/>
            <p:nvPr/>
          </p:nvSpPr>
          <p:spPr>
            <a:xfrm flipV="1">
              <a:off x="6537419" y="5918183"/>
              <a:ext cx="1054954" cy="47837"/>
            </a:xfrm>
            <a:custGeom>
              <a:avLst/>
              <a:gdLst>
                <a:gd name="connsiteX0" fmla="*/ -3962 w 1054954"/>
                <a:gd name="connsiteY0" fmla="*/ 224 h 47837"/>
                <a:gd name="connsiteX1" fmla="*/ 1050992 w 1054954"/>
                <a:gd name="connsiteY1" fmla="*/ 224 h 47837"/>
                <a:gd name="connsiteX2" fmla="*/ 1050992 w 1054954"/>
                <a:gd name="connsiteY2" fmla="*/ 48062 h 47837"/>
                <a:gd name="connsiteX3" fmla="*/ -3962 w 1054954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224"/>
                  </a:moveTo>
                  <a:lnTo>
                    <a:pt x="1050992" y="224"/>
                  </a:lnTo>
                  <a:lnTo>
                    <a:pt x="1050992" y="48062"/>
                  </a:lnTo>
                  <a:lnTo>
                    <a:pt x="-3962" y="48062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0C42E553-87DF-515B-2A40-6460C2B2092F}"/>
                </a:ext>
              </a:extLst>
            </p:cNvPr>
            <p:cNvSpPr/>
            <p:nvPr/>
          </p:nvSpPr>
          <p:spPr>
            <a:xfrm flipV="1">
              <a:off x="6537419" y="6255662"/>
              <a:ext cx="50576" cy="6913"/>
            </a:xfrm>
            <a:custGeom>
              <a:avLst/>
              <a:gdLst>
                <a:gd name="connsiteX0" fmla="*/ 47086 w 50576"/>
                <a:gd name="connsiteY0" fmla="*/ 610 h 6913"/>
                <a:gd name="connsiteX1" fmla="*/ -3490 w 50576"/>
                <a:gd name="connsiteY1" fmla="*/ 610 h 6913"/>
                <a:gd name="connsiteX2" fmla="*/ 47086 w 50576"/>
                <a:gd name="connsiteY2" fmla="*/ 61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76" h="6913">
                  <a:moveTo>
                    <a:pt x="47086" y="610"/>
                  </a:moveTo>
                  <a:lnTo>
                    <a:pt x="-3490" y="610"/>
                  </a:lnTo>
                  <a:lnTo>
                    <a:pt x="47086" y="610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E68C88E0-DEFE-70E8-4391-47C2EBFF7C28}"/>
                </a:ext>
              </a:extLst>
            </p:cNvPr>
            <p:cNvSpPr/>
            <p:nvPr/>
          </p:nvSpPr>
          <p:spPr>
            <a:xfrm flipV="1">
              <a:off x="6537419" y="4854895"/>
              <a:ext cx="184645" cy="1400767"/>
            </a:xfrm>
            <a:custGeom>
              <a:avLst/>
              <a:gdLst>
                <a:gd name="connsiteX0" fmla="*/ 181092 w 184645"/>
                <a:gd name="connsiteY0" fmla="*/ -251 h 1400767"/>
                <a:gd name="connsiteX1" fmla="*/ 144563 w 184645"/>
                <a:gd name="connsiteY1" fmla="*/ -251 h 1400767"/>
                <a:gd name="connsiteX2" fmla="*/ 144563 w 184645"/>
                <a:gd name="connsiteY2" fmla="*/ 204166 h 1400767"/>
                <a:gd name="connsiteX3" fmla="*/ 116367 w 184645"/>
                <a:gd name="connsiteY3" fmla="*/ 204166 h 1400767"/>
                <a:gd name="connsiteX4" fmla="*/ 116367 w 184645"/>
                <a:gd name="connsiteY4" fmla="*/ -251 h 1400767"/>
                <a:gd name="connsiteX5" fmla="*/ 67062 w 184645"/>
                <a:gd name="connsiteY5" fmla="*/ -251 h 1400767"/>
                <a:gd name="connsiteX6" fmla="*/ 67062 w 184645"/>
                <a:gd name="connsiteY6" fmla="*/ 204166 h 1400767"/>
                <a:gd name="connsiteX7" fmla="*/ 38875 w 184645"/>
                <a:gd name="connsiteY7" fmla="*/ 204166 h 1400767"/>
                <a:gd name="connsiteX8" fmla="*/ 38875 w 184645"/>
                <a:gd name="connsiteY8" fmla="*/ -251 h 1400767"/>
                <a:gd name="connsiteX9" fmla="*/ -3553 w 184645"/>
                <a:gd name="connsiteY9" fmla="*/ -251 h 1400767"/>
                <a:gd name="connsiteX10" fmla="*/ -3553 w 184645"/>
                <a:gd name="connsiteY10" fmla="*/ 289391 h 1400767"/>
                <a:gd name="connsiteX11" fmla="*/ 181092 w 184645"/>
                <a:gd name="connsiteY11" fmla="*/ 289391 h 1400767"/>
                <a:gd name="connsiteX12" fmla="*/ 181092 w 184645"/>
                <a:gd name="connsiteY12" fmla="*/ -251 h 1400767"/>
                <a:gd name="connsiteX13" fmla="*/ 181092 w 184645"/>
                <a:gd name="connsiteY13" fmla="*/ 351977 h 1400767"/>
                <a:gd name="connsiteX14" fmla="*/ -3553 w 184645"/>
                <a:gd name="connsiteY14" fmla="*/ 351977 h 1400767"/>
                <a:gd name="connsiteX15" fmla="*/ -3553 w 184645"/>
                <a:gd name="connsiteY15" fmla="*/ 579164 h 1400767"/>
                <a:gd name="connsiteX16" fmla="*/ 181092 w 184645"/>
                <a:gd name="connsiteY16" fmla="*/ 579164 h 1400767"/>
                <a:gd name="connsiteX17" fmla="*/ 181092 w 184645"/>
                <a:gd name="connsiteY17" fmla="*/ 351977 h 1400767"/>
                <a:gd name="connsiteX18" fmla="*/ 116367 w 184645"/>
                <a:gd name="connsiteY18" fmla="*/ 532079 h 1400767"/>
                <a:gd name="connsiteX19" fmla="*/ 116367 w 184645"/>
                <a:gd name="connsiteY19" fmla="*/ 416481 h 1400767"/>
                <a:gd name="connsiteX20" fmla="*/ 144563 w 184645"/>
                <a:gd name="connsiteY20" fmla="*/ 416481 h 1400767"/>
                <a:gd name="connsiteX21" fmla="*/ 144563 w 184645"/>
                <a:gd name="connsiteY21" fmla="*/ 532079 h 1400767"/>
                <a:gd name="connsiteX22" fmla="*/ 116367 w 184645"/>
                <a:gd name="connsiteY22" fmla="*/ 532079 h 1400767"/>
                <a:gd name="connsiteX23" fmla="*/ 38875 w 184645"/>
                <a:gd name="connsiteY23" fmla="*/ 532079 h 1400767"/>
                <a:gd name="connsiteX24" fmla="*/ 38875 w 184645"/>
                <a:gd name="connsiteY24" fmla="*/ 416481 h 1400767"/>
                <a:gd name="connsiteX25" fmla="*/ 67062 w 184645"/>
                <a:gd name="connsiteY25" fmla="*/ 416481 h 1400767"/>
                <a:gd name="connsiteX26" fmla="*/ 67062 w 184645"/>
                <a:gd name="connsiteY26" fmla="*/ 532079 h 1400767"/>
                <a:gd name="connsiteX27" fmla="*/ 38875 w 184645"/>
                <a:gd name="connsiteY27" fmla="*/ 532079 h 1400767"/>
                <a:gd name="connsiteX28" fmla="*/ 181092 w 184645"/>
                <a:gd name="connsiteY28" fmla="*/ 627001 h 1400767"/>
                <a:gd name="connsiteX29" fmla="*/ -3553 w 184645"/>
                <a:gd name="connsiteY29" fmla="*/ 627001 h 1400767"/>
                <a:gd name="connsiteX30" fmla="*/ -3553 w 184645"/>
                <a:gd name="connsiteY30" fmla="*/ 848841 h 1400767"/>
                <a:gd name="connsiteX31" fmla="*/ 181092 w 184645"/>
                <a:gd name="connsiteY31" fmla="*/ 848841 h 1400767"/>
                <a:gd name="connsiteX32" fmla="*/ 181092 w 184645"/>
                <a:gd name="connsiteY32" fmla="*/ 627001 h 1400767"/>
                <a:gd name="connsiteX33" fmla="*/ 126635 w 184645"/>
                <a:gd name="connsiteY33" fmla="*/ 804427 h 1400767"/>
                <a:gd name="connsiteX34" fmla="*/ 126635 w 184645"/>
                <a:gd name="connsiteY34" fmla="*/ 688830 h 1400767"/>
                <a:gd name="connsiteX35" fmla="*/ 154822 w 184645"/>
                <a:gd name="connsiteY35" fmla="*/ 688830 h 1400767"/>
                <a:gd name="connsiteX36" fmla="*/ 154822 w 184645"/>
                <a:gd name="connsiteY36" fmla="*/ 804427 h 1400767"/>
                <a:gd name="connsiteX37" fmla="*/ 126635 w 184645"/>
                <a:gd name="connsiteY37" fmla="*/ 804427 h 1400767"/>
                <a:gd name="connsiteX38" fmla="*/ 42700 w 184645"/>
                <a:gd name="connsiteY38" fmla="*/ 804427 h 1400767"/>
                <a:gd name="connsiteX39" fmla="*/ 42700 w 184645"/>
                <a:gd name="connsiteY39" fmla="*/ 688830 h 1400767"/>
                <a:gd name="connsiteX40" fmla="*/ 70897 w 184645"/>
                <a:gd name="connsiteY40" fmla="*/ 688830 h 1400767"/>
                <a:gd name="connsiteX41" fmla="*/ 70897 w 184645"/>
                <a:gd name="connsiteY41" fmla="*/ 804427 h 1400767"/>
                <a:gd name="connsiteX42" fmla="*/ 42700 w 184645"/>
                <a:gd name="connsiteY42" fmla="*/ 804427 h 1400767"/>
                <a:gd name="connsiteX43" fmla="*/ 181092 w 184645"/>
                <a:gd name="connsiteY43" fmla="*/ 896678 h 1400767"/>
                <a:gd name="connsiteX44" fmla="*/ -3553 w 184645"/>
                <a:gd name="connsiteY44" fmla="*/ 896678 h 1400767"/>
                <a:gd name="connsiteX45" fmla="*/ -3553 w 184645"/>
                <a:gd name="connsiteY45" fmla="*/ 969911 h 1400767"/>
                <a:gd name="connsiteX46" fmla="*/ 13720 w 184645"/>
                <a:gd name="connsiteY46" fmla="*/ 969911 h 1400767"/>
                <a:gd name="connsiteX47" fmla="*/ 13720 w 184645"/>
                <a:gd name="connsiteY47" fmla="*/ 1018561 h 1400767"/>
                <a:gd name="connsiteX48" fmla="*/ -3553 w 184645"/>
                <a:gd name="connsiteY48" fmla="*/ 1018561 h 1400767"/>
                <a:gd name="connsiteX49" fmla="*/ -3553 w 184645"/>
                <a:gd name="connsiteY49" fmla="*/ 1118516 h 1400767"/>
                <a:gd name="connsiteX50" fmla="*/ 181092 w 184645"/>
                <a:gd name="connsiteY50" fmla="*/ 1118516 h 1400767"/>
                <a:gd name="connsiteX51" fmla="*/ 181092 w 184645"/>
                <a:gd name="connsiteY51" fmla="*/ 896678 h 1400767"/>
                <a:gd name="connsiteX52" fmla="*/ 127216 w 184645"/>
                <a:gd name="connsiteY52" fmla="*/ 1074106 h 1400767"/>
                <a:gd name="connsiteX53" fmla="*/ 127216 w 184645"/>
                <a:gd name="connsiteY53" fmla="*/ 958509 h 1400767"/>
                <a:gd name="connsiteX54" fmla="*/ 155412 w 184645"/>
                <a:gd name="connsiteY54" fmla="*/ 958509 h 1400767"/>
                <a:gd name="connsiteX55" fmla="*/ 155412 w 184645"/>
                <a:gd name="connsiteY55" fmla="*/ 1074106 h 1400767"/>
                <a:gd name="connsiteX56" fmla="*/ 127216 w 184645"/>
                <a:gd name="connsiteY56" fmla="*/ 1074106 h 1400767"/>
                <a:gd name="connsiteX57" fmla="*/ 43281 w 184645"/>
                <a:gd name="connsiteY57" fmla="*/ 1074106 h 1400767"/>
                <a:gd name="connsiteX58" fmla="*/ 43281 w 184645"/>
                <a:gd name="connsiteY58" fmla="*/ 958509 h 1400767"/>
                <a:gd name="connsiteX59" fmla="*/ 71477 w 184645"/>
                <a:gd name="connsiteY59" fmla="*/ 958509 h 1400767"/>
                <a:gd name="connsiteX60" fmla="*/ 71477 w 184645"/>
                <a:gd name="connsiteY60" fmla="*/ 1074106 h 1400767"/>
                <a:gd name="connsiteX61" fmla="*/ 43281 w 184645"/>
                <a:gd name="connsiteY61" fmla="*/ 1074106 h 1400767"/>
                <a:gd name="connsiteX62" fmla="*/ 181092 w 184645"/>
                <a:gd name="connsiteY62" fmla="*/ 1166354 h 1400767"/>
                <a:gd name="connsiteX63" fmla="*/ -3553 w 184645"/>
                <a:gd name="connsiteY63" fmla="*/ 1166354 h 1400767"/>
                <a:gd name="connsiteX64" fmla="*/ -3553 w 184645"/>
                <a:gd name="connsiteY64" fmla="*/ 1400516 h 1400767"/>
                <a:gd name="connsiteX65" fmla="*/ 181092 w 184645"/>
                <a:gd name="connsiteY65" fmla="*/ 1400516 h 1400767"/>
                <a:gd name="connsiteX66" fmla="*/ 181092 w 184645"/>
                <a:gd name="connsiteY66" fmla="*/ 1166354 h 1400767"/>
                <a:gd name="connsiteX67" fmla="*/ 124441 w 184645"/>
                <a:gd name="connsiteY67" fmla="*/ 1331606 h 1400767"/>
                <a:gd name="connsiteX68" fmla="*/ 124441 w 184645"/>
                <a:gd name="connsiteY68" fmla="*/ 1216009 h 1400767"/>
                <a:gd name="connsiteX69" fmla="*/ 152638 w 184645"/>
                <a:gd name="connsiteY69" fmla="*/ 1216009 h 1400767"/>
                <a:gd name="connsiteX70" fmla="*/ 152638 w 184645"/>
                <a:gd name="connsiteY70" fmla="*/ 1331606 h 1400767"/>
                <a:gd name="connsiteX71" fmla="*/ 124441 w 184645"/>
                <a:gd name="connsiteY71" fmla="*/ 1331606 h 1400767"/>
                <a:gd name="connsiteX72" fmla="*/ 41677 w 184645"/>
                <a:gd name="connsiteY72" fmla="*/ 1331606 h 1400767"/>
                <a:gd name="connsiteX73" fmla="*/ 41677 w 184645"/>
                <a:gd name="connsiteY73" fmla="*/ 1216009 h 1400767"/>
                <a:gd name="connsiteX74" fmla="*/ 69873 w 184645"/>
                <a:gd name="connsiteY74" fmla="*/ 1216009 h 1400767"/>
                <a:gd name="connsiteX75" fmla="*/ 69873 w 184645"/>
                <a:gd name="connsiteY75" fmla="*/ 1331606 h 1400767"/>
                <a:gd name="connsiteX76" fmla="*/ 41677 w 184645"/>
                <a:gd name="connsiteY76" fmla="*/ 1331606 h 140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4645" h="1400767">
                  <a:moveTo>
                    <a:pt x="181092" y="-251"/>
                  </a:moveTo>
                  <a:lnTo>
                    <a:pt x="144563" y="-251"/>
                  </a:lnTo>
                  <a:lnTo>
                    <a:pt x="144563" y="204166"/>
                  </a:lnTo>
                  <a:lnTo>
                    <a:pt x="116367" y="204166"/>
                  </a:lnTo>
                  <a:lnTo>
                    <a:pt x="116367" y="-251"/>
                  </a:lnTo>
                  <a:lnTo>
                    <a:pt x="67062" y="-251"/>
                  </a:lnTo>
                  <a:lnTo>
                    <a:pt x="67062" y="204166"/>
                  </a:lnTo>
                  <a:lnTo>
                    <a:pt x="38875" y="204166"/>
                  </a:lnTo>
                  <a:lnTo>
                    <a:pt x="38875" y="-251"/>
                  </a:lnTo>
                  <a:lnTo>
                    <a:pt x="-3553" y="-251"/>
                  </a:lnTo>
                  <a:lnTo>
                    <a:pt x="-3553" y="289391"/>
                  </a:lnTo>
                  <a:lnTo>
                    <a:pt x="181092" y="289391"/>
                  </a:lnTo>
                  <a:lnTo>
                    <a:pt x="181092" y="-251"/>
                  </a:lnTo>
                  <a:moveTo>
                    <a:pt x="181092" y="351977"/>
                  </a:moveTo>
                  <a:lnTo>
                    <a:pt x="-3553" y="351977"/>
                  </a:lnTo>
                  <a:lnTo>
                    <a:pt x="-3553" y="579164"/>
                  </a:lnTo>
                  <a:lnTo>
                    <a:pt x="181092" y="579164"/>
                  </a:lnTo>
                  <a:lnTo>
                    <a:pt x="181092" y="351977"/>
                  </a:lnTo>
                  <a:moveTo>
                    <a:pt x="116367" y="532079"/>
                  </a:moveTo>
                  <a:lnTo>
                    <a:pt x="116367" y="416481"/>
                  </a:lnTo>
                  <a:lnTo>
                    <a:pt x="144563" y="416481"/>
                  </a:lnTo>
                  <a:lnTo>
                    <a:pt x="144563" y="532079"/>
                  </a:lnTo>
                  <a:lnTo>
                    <a:pt x="116367" y="532079"/>
                  </a:lnTo>
                  <a:moveTo>
                    <a:pt x="38875" y="532079"/>
                  </a:moveTo>
                  <a:lnTo>
                    <a:pt x="38875" y="416481"/>
                  </a:lnTo>
                  <a:lnTo>
                    <a:pt x="67062" y="416481"/>
                  </a:lnTo>
                  <a:lnTo>
                    <a:pt x="67062" y="532079"/>
                  </a:lnTo>
                  <a:lnTo>
                    <a:pt x="38875" y="532079"/>
                  </a:lnTo>
                  <a:moveTo>
                    <a:pt x="181092" y="627001"/>
                  </a:moveTo>
                  <a:lnTo>
                    <a:pt x="-3553" y="627001"/>
                  </a:lnTo>
                  <a:lnTo>
                    <a:pt x="-3553" y="848841"/>
                  </a:lnTo>
                  <a:lnTo>
                    <a:pt x="181092" y="848841"/>
                  </a:lnTo>
                  <a:lnTo>
                    <a:pt x="181092" y="627001"/>
                  </a:lnTo>
                  <a:moveTo>
                    <a:pt x="126635" y="804427"/>
                  </a:moveTo>
                  <a:lnTo>
                    <a:pt x="126635" y="688830"/>
                  </a:lnTo>
                  <a:lnTo>
                    <a:pt x="154822" y="688830"/>
                  </a:lnTo>
                  <a:lnTo>
                    <a:pt x="154822" y="804427"/>
                  </a:lnTo>
                  <a:lnTo>
                    <a:pt x="126635" y="804427"/>
                  </a:lnTo>
                  <a:moveTo>
                    <a:pt x="42700" y="804427"/>
                  </a:moveTo>
                  <a:lnTo>
                    <a:pt x="42700" y="688830"/>
                  </a:lnTo>
                  <a:lnTo>
                    <a:pt x="70897" y="688830"/>
                  </a:lnTo>
                  <a:lnTo>
                    <a:pt x="70897" y="804427"/>
                  </a:lnTo>
                  <a:lnTo>
                    <a:pt x="42700" y="804427"/>
                  </a:lnTo>
                  <a:moveTo>
                    <a:pt x="181092" y="896678"/>
                  </a:moveTo>
                  <a:lnTo>
                    <a:pt x="-3553" y="896678"/>
                  </a:lnTo>
                  <a:lnTo>
                    <a:pt x="-3553" y="969911"/>
                  </a:lnTo>
                  <a:lnTo>
                    <a:pt x="13720" y="969911"/>
                  </a:lnTo>
                  <a:lnTo>
                    <a:pt x="13720" y="1018561"/>
                  </a:lnTo>
                  <a:lnTo>
                    <a:pt x="-3553" y="1018561"/>
                  </a:lnTo>
                  <a:lnTo>
                    <a:pt x="-3553" y="1118516"/>
                  </a:lnTo>
                  <a:lnTo>
                    <a:pt x="181092" y="1118516"/>
                  </a:lnTo>
                  <a:lnTo>
                    <a:pt x="181092" y="896678"/>
                  </a:lnTo>
                  <a:moveTo>
                    <a:pt x="127216" y="1074106"/>
                  </a:moveTo>
                  <a:lnTo>
                    <a:pt x="127216" y="958509"/>
                  </a:lnTo>
                  <a:lnTo>
                    <a:pt x="155412" y="958509"/>
                  </a:lnTo>
                  <a:lnTo>
                    <a:pt x="155412" y="1074106"/>
                  </a:lnTo>
                  <a:lnTo>
                    <a:pt x="127216" y="1074106"/>
                  </a:lnTo>
                  <a:moveTo>
                    <a:pt x="43281" y="1074106"/>
                  </a:moveTo>
                  <a:lnTo>
                    <a:pt x="43281" y="958509"/>
                  </a:lnTo>
                  <a:lnTo>
                    <a:pt x="71477" y="958509"/>
                  </a:lnTo>
                  <a:lnTo>
                    <a:pt x="71477" y="1074106"/>
                  </a:lnTo>
                  <a:lnTo>
                    <a:pt x="43281" y="1074106"/>
                  </a:lnTo>
                  <a:moveTo>
                    <a:pt x="181092" y="1166354"/>
                  </a:moveTo>
                  <a:lnTo>
                    <a:pt x="-3553" y="1166354"/>
                  </a:lnTo>
                  <a:lnTo>
                    <a:pt x="-3553" y="1400516"/>
                  </a:lnTo>
                  <a:lnTo>
                    <a:pt x="181092" y="1400516"/>
                  </a:lnTo>
                  <a:lnTo>
                    <a:pt x="181092" y="1166354"/>
                  </a:lnTo>
                  <a:moveTo>
                    <a:pt x="124441" y="1331606"/>
                  </a:moveTo>
                  <a:lnTo>
                    <a:pt x="124441" y="1216009"/>
                  </a:lnTo>
                  <a:lnTo>
                    <a:pt x="152638" y="1216009"/>
                  </a:lnTo>
                  <a:lnTo>
                    <a:pt x="152638" y="1331606"/>
                  </a:lnTo>
                  <a:lnTo>
                    <a:pt x="124441" y="1331606"/>
                  </a:lnTo>
                  <a:moveTo>
                    <a:pt x="41677" y="1331606"/>
                  </a:moveTo>
                  <a:lnTo>
                    <a:pt x="41677" y="1216009"/>
                  </a:lnTo>
                  <a:lnTo>
                    <a:pt x="69873" y="1216009"/>
                  </a:lnTo>
                  <a:lnTo>
                    <a:pt x="69873" y="1331606"/>
                  </a:lnTo>
                  <a:lnTo>
                    <a:pt x="41677" y="1331606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6AF1B0E2-0246-264B-709F-F375B002A926}"/>
                </a:ext>
              </a:extLst>
            </p:cNvPr>
            <p:cNvSpPr/>
            <p:nvPr/>
          </p:nvSpPr>
          <p:spPr>
            <a:xfrm flipV="1">
              <a:off x="6537419" y="4807058"/>
              <a:ext cx="184645" cy="47837"/>
            </a:xfrm>
            <a:custGeom>
              <a:avLst/>
              <a:gdLst>
                <a:gd name="connsiteX0" fmla="*/ -3553 w 184645"/>
                <a:gd name="connsiteY0" fmla="*/ -1142 h 47837"/>
                <a:gd name="connsiteX1" fmla="*/ 181092 w 184645"/>
                <a:gd name="connsiteY1" fmla="*/ -1142 h 47837"/>
                <a:gd name="connsiteX2" fmla="*/ 181092 w 184645"/>
                <a:gd name="connsiteY2" fmla="*/ 46695 h 47837"/>
                <a:gd name="connsiteX3" fmla="*/ -3553 w 184645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142"/>
                  </a:moveTo>
                  <a:lnTo>
                    <a:pt x="181092" y="-1142"/>
                  </a:lnTo>
                  <a:lnTo>
                    <a:pt x="181092" y="46695"/>
                  </a:lnTo>
                  <a:lnTo>
                    <a:pt x="-3553" y="4669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1FEF6DDD-787C-2C5C-87BC-DA26427A2323}"/>
                </a:ext>
              </a:extLst>
            </p:cNvPr>
            <p:cNvSpPr/>
            <p:nvPr/>
          </p:nvSpPr>
          <p:spPr>
            <a:xfrm flipV="1">
              <a:off x="6537419" y="5089055"/>
              <a:ext cx="184645" cy="47841"/>
            </a:xfrm>
            <a:custGeom>
              <a:avLst/>
              <a:gdLst>
                <a:gd name="connsiteX0" fmla="*/ -3553 w 184645"/>
                <a:gd name="connsiteY0" fmla="*/ -795 h 47841"/>
                <a:gd name="connsiteX1" fmla="*/ 181092 w 184645"/>
                <a:gd name="connsiteY1" fmla="*/ -795 h 47841"/>
                <a:gd name="connsiteX2" fmla="*/ 181092 w 184645"/>
                <a:gd name="connsiteY2" fmla="*/ 47046 h 47841"/>
                <a:gd name="connsiteX3" fmla="*/ -3553 w 184645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41">
                  <a:moveTo>
                    <a:pt x="-3553" y="-795"/>
                  </a:moveTo>
                  <a:lnTo>
                    <a:pt x="181092" y="-795"/>
                  </a:lnTo>
                  <a:lnTo>
                    <a:pt x="181092" y="47046"/>
                  </a:lnTo>
                  <a:lnTo>
                    <a:pt x="-3553" y="47046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E87388C5-DD06-A380-A82F-D261BBC5E619}"/>
                </a:ext>
              </a:extLst>
            </p:cNvPr>
            <p:cNvSpPr/>
            <p:nvPr/>
          </p:nvSpPr>
          <p:spPr>
            <a:xfrm flipV="1">
              <a:off x="6537419" y="5358733"/>
              <a:ext cx="184645" cy="47837"/>
            </a:xfrm>
            <a:custGeom>
              <a:avLst/>
              <a:gdLst>
                <a:gd name="connsiteX0" fmla="*/ -3553 w 184645"/>
                <a:gd name="connsiteY0" fmla="*/ -464 h 47837"/>
                <a:gd name="connsiteX1" fmla="*/ 181092 w 184645"/>
                <a:gd name="connsiteY1" fmla="*/ -464 h 47837"/>
                <a:gd name="connsiteX2" fmla="*/ 181092 w 184645"/>
                <a:gd name="connsiteY2" fmla="*/ 47374 h 47837"/>
                <a:gd name="connsiteX3" fmla="*/ -3553 w 184645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464"/>
                  </a:moveTo>
                  <a:lnTo>
                    <a:pt x="181092" y="-464"/>
                  </a:lnTo>
                  <a:lnTo>
                    <a:pt x="181092" y="47374"/>
                  </a:lnTo>
                  <a:lnTo>
                    <a:pt x="-3553" y="47374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1A82627-1244-7C47-04FA-F7ABF7259F7E}"/>
                </a:ext>
              </a:extLst>
            </p:cNvPr>
            <p:cNvSpPr/>
            <p:nvPr/>
          </p:nvSpPr>
          <p:spPr>
            <a:xfrm flipV="1">
              <a:off x="6537419" y="5628410"/>
              <a:ext cx="184645" cy="47837"/>
            </a:xfrm>
            <a:custGeom>
              <a:avLst/>
              <a:gdLst>
                <a:gd name="connsiteX0" fmla="*/ -3553 w 184645"/>
                <a:gd name="connsiteY0" fmla="*/ -132 h 47837"/>
                <a:gd name="connsiteX1" fmla="*/ 181092 w 184645"/>
                <a:gd name="connsiteY1" fmla="*/ -132 h 47837"/>
                <a:gd name="connsiteX2" fmla="*/ 181092 w 184645"/>
                <a:gd name="connsiteY2" fmla="*/ 47705 h 47837"/>
                <a:gd name="connsiteX3" fmla="*/ -3553 w 184645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32"/>
                  </a:moveTo>
                  <a:lnTo>
                    <a:pt x="181092" y="-132"/>
                  </a:lnTo>
                  <a:lnTo>
                    <a:pt x="181092" y="47705"/>
                  </a:lnTo>
                  <a:lnTo>
                    <a:pt x="-3553" y="4770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0ED6BB8-5BD6-7FFD-9C60-2AFEEB4BB372}"/>
                </a:ext>
              </a:extLst>
            </p:cNvPr>
            <p:cNvSpPr/>
            <p:nvPr/>
          </p:nvSpPr>
          <p:spPr>
            <a:xfrm flipV="1">
              <a:off x="6537419" y="5903434"/>
              <a:ext cx="184645" cy="14748"/>
            </a:xfrm>
            <a:custGeom>
              <a:avLst/>
              <a:gdLst>
                <a:gd name="connsiteX0" fmla="*/ -3553 w 184645"/>
                <a:gd name="connsiteY0" fmla="*/ 186 h 14748"/>
                <a:gd name="connsiteX1" fmla="*/ 181092 w 184645"/>
                <a:gd name="connsiteY1" fmla="*/ 186 h 14748"/>
                <a:gd name="connsiteX2" fmla="*/ 181092 w 184645"/>
                <a:gd name="connsiteY2" fmla="*/ 14934 h 14748"/>
                <a:gd name="connsiteX3" fmla="*/ -3553 w 184645"/>
                <a:gd name="connsiteY3" fmla="*/ 14934 h 1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14748">
                  <a:moveTo>
                    <a:pt x="-3553" y="186"/>
                  </a:moveTo>
                  <a:lnTo>
                    <a:pt x="181092" y="186"/>
                  </a:lnTo>
                  <a:lnTo>
                    <a:pt x="181092" y="14934"/>
                  </a:lnTo>
                  <a:lnTo>
                    <a:pt x="-3553" y="1493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AEE33965-5672-3386-6279-93CDF5CA765C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277A2A32-0CFF-6028-8B49-0F17AC0DE807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3552AB39-2F24-9735-CA9A-C8DD1144D763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2E1976D4-4011-F637-234E-661E216017EE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E5DAF2AC-C0B3-7289-4358-690BEF124603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0603B23A-C6CC-5E14-1346-7F8B73444A2D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E0C5F001-ECFD-6323-12B0-C6B45B5F259D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905BB56D-A138-560E-E0DA-9E3A82B1BDE3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75B78424-875E-E137-C2EB-9B7B69796B72}"/>
                </a:ext>
              </a:extLst>
            </p:cNvPr>
            <p:cNvSpPr/>
            <p:nvPr/>
          </p:nvSpPr>
          <p:spPr>
            <a:xfrm flipV="1">
              <a:off x="6579847" y="6051246"/>
              <a:ext cx="28187" cy="204416"/>
            </a:xfrm>
            <a:custGeom>
              <a:avLst/>
              <a:gdLst>
                <a:gd name="connsiteX0" fmla="*/ 24668 w 28187"/>
                <a:gd name="connsiteY0" fmla="*/ 484 h 204416"/>
                <a:gd name="connsiteX1" fmla="*/ -3520 w 28187"/>
                <a:gd name="connsiteY1" fmla="*/ 484 h 204416"/>
                <a:gd name="connsiteX2" fmla="*/ -3520 w 28187"/>
                <a:gd name="connsiteY2" fmla="*/ 204901 h 204416"/>
                <a:gd name="connsiteX3" fmla="*/ 24668 w 28187"/>
                <a:gd name="connsiteY3" fmla="*/ 204901 h 204416"/>
                <a:gd name="connsiteX4" fmla="*/ 24668 w 28187"/>
                <a:gd name="connsiteY4" fmla="*/ 484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04416">
                  <a:moveTo>
                    <a:pt x="24668" y="484"/>
                  </a:moveTo>
                  <a:lnTo>
                    <a:pt x="-3520" y="484"/>
                  </a:lnTo>
                  <a:lnTo>
                    <a:pt x="-3520" y="204901"/>
                  </a:lnTo>
                  <a:lnTo>
                    <a:pt x="24668" y="204901"/>
                  </a:lnTo>
                  <a:lnTo>
                    <a:pt x="24668" y="484"/>
                  </a:lnTo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9E041DA2-414A-6847-4DB5-1A0FB48C2D8C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3AE87BBE-A98F-BBB1-FD3E-C04EFC36DD54}"/>
                </a:ext>
              </a:extLst>
            </p:cNvPr>
            <p:cNvSpPr/>
            <p:nvPr/>
          </p:nvSpPr>
          <p:spPr>
            <a:xfrm flipV="1">
              <a:off x="6537419" y="5918183"/>
              <a:ext cx="184645" cy="47837"/>
            </a:xfrm>
            <a:custGeom>
              <a:avLst/>
              <a:gdLst>
                <a:gd name="connsiteX0" fmla="*/ -3553 w 184645"/>
                <a:gd name="connsiteY0" fmla="*/ 224 h 47837"/>
                <a:gd name="connsiteX1" fmla="*/ 181092 w 184645"/>
                <a:gd name="connsiteY1" fmla="*/ 224 h 47837"/>
                <a:gd name="connsiteX2" fmla="*/ 181092 w 184645"/>
                <a:gd name="connsiteY2" fmla="*/ 48062 h 47837"/>
                <a:gd name="connsiteX3" fmla="*/ -3553 w 184645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224"/>
                  </a:moveTo>
                  <a:lnTo>
                    <a:pt x="181092" y="224"/>
                  </a:lnTo>
                  <a:lnTo>
                    <a:pt x="181092" y="48062"/>
                  </a:lnTo>
                  <a:lnTo>
                    <a:pt x="-3553" y="48062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F0B74AE5-3F3B-DDCA-CB3B-175BC0743C89}"/>
                </a:ext>
              </a:extLst>
            </p:cNvPr>
            <p:cNvSpPr/>
            <p:nvPr/>
          </p:nvSpPr>
          <p:spPr>
            <a:xfrm flipV="1">
              <a:off x="6722065" y="5676248"/>
              <a:ext cx="870309" cy="20159"/>
            </a:xfrm>
            <a:custGeom>
              <a:avLst/>
              <a:gdLst>
                <a:gd name="connsiteX0" fmla="*/ -4049 w 870309"/>
                <a:gd name="connsiteY0" fmla="*/ -90 h 20159"/>
                <a:gd name="connsiteX1" fmla="*/ 866260 w 870309"/>
                <a:gd name="connsiteY1" fmla="*/ -90 h 20159"/>
                <a:gd name="connsiteX2" fmla="*/ 866260 w 870309"/>
                <a:gd name="connsiteY2" fmla="*/ 20070 h 20159"/>
                <a:gd name="connsiteX3" fmla="*/ -4049 w 870309"/>
                <a:gd name="connsiteY3" fmla="*/ 2007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90"/>
                  </a:moveTo>
                  <a:lnTo>
                    <a:pt x="866260" y="-90"/>
                  </a:lnTo>
                  <a:lnTo>
                    <a:pt x="866260" y="20070"/>
                  </a:lnTo>
                  <a:lnTo>
                    <a:pt x="-4049" y="2007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BE30DB83-4B1F-C0AD-3E2A-CC002F663183}"/>
                </a:ext>
              </a:extLst>
            </p:cNvPr>
            <p:cNvSpPr/>
            <p:nvPr/>
          </p:nvSpPr>
          <p:spPr>
            <a:xfrm flipV="1">
              <a:off x="6722065" y="5966704"/>
              <a:ext cx="870309" cy="20156"/>
            </a:xfrm>
            <a:custGeom>
              <a:avLst/>
              <a:gdLst>
                <a:gd name="connsiteX0" fmla="*/ -4049 w 870309"/>
                <a:gd name="connsiteY0" fmla="*/ 267 h 20156"/>
                <a:gd name="connsiteX1" fmla="*/ 866260 w 870309"/>
                <a:gd name="connsiteY1" fmla="*/ 267 h 20156"/>
                <a:gd name="connsiteX2" fmla="*/ 866260 w 870309"/>
                <a:gd name="connsiteY2" fmla="*/ 20423 h 20156"/>
                <a:gd name="connsiteX3" fmla="*/ -4049 w 870309"/>
                <a:gd name="connsiteY3" fmla="*/ 2042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267"/>
                  </a:moveTo>
                  <a:lnTo>
                    <a:pt x="866260" y="267"/>
                  </a:lnTo>
                  <a:lnTo>
                    <a:pt x="866260" y="20423"/>
                  </a:lnTo>
                  <a:lnTo>
                    <a:pt x="-4049" y="2042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CFF9C789-FCD5-5FF2-7460-DAD57E9132CC}"/>
                </a:ext>
              </a:extLst>
            </p:cNvPr>
            <p:cNvSpPr/>
            <p:nvPr/>
          </p:nvSpPr>
          <p:spPr>
            <a:xfrm flipV="1">
              <a:off x="6722065" y="5409069"/>
              <a:ext cx="870309" cy="20159"/>
            </a:xfrm>
            <a:custGeom>
              <a:avLst/>
              <a:gdLst>
                <a:gd name="connsiteX0" fmla="*/ -4049 w 870309"/>
                <a:gd name="connsiteY0" fmla="*/ -419 h 20159"/>
                <a:gd name="connsiteX1" fmla="*/ 866260 w 870309"/>
                <a:gd name="connsiteY1" fmla="*/ -419 h 20159"/>
                <a:gd name="connsiteX2" fmla="*/ 866260 w 870309"/>
                <a:gd name="connsiteY2" fmla="*/ 19741 h 20159"/>
                <a:gd name="connsiteX3" fmla="*/ -4049 w 870309"/>
                <a:gd name="connsiteY3" fmla="*/ 19741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419"/>
                  </a:moveTo>
                  <a:lnTo>
                    <a:pt x="866260" y="-419"/>
                  </a:lnTo>
                  <a:lnTo>
                    <a:pt x="866260" y="19741"/>
                  </a:lnTo>
                  <a:lnTo>
                    <a:pt x="-4049" y="19741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B6A1DC44-C130-DB11-CE51-2648693B5CEF}"/>
                </a:ext>
              </a:extLst>
            </p:cNvPr>
            <p:cNvSpPr/>
            <p:nvPr/>
          </p:nvSpPr>
          <p:spPr>
            <a:xfrm flipV="1">
              <a:off x="6722065" y="5136898"/>
              <a:ext cx="870309" cy="20156"/>
            </a:xfrm>
            <a:custGeom>
              <a:avLst/>
              <a:gdLst>
                <a:gd name="connsiteX0" fmla="*/ -4049 w 870309"/>
                <a:gd name="connsiteY0" fmla="*/ -753 h 20156"/>
                <a:gd name="connsiteX1" fmla="*/ 866260 w 870309"/>
                <a:gd name="connsiteY1" fmla="*/ -753 h 20156"/>
                <a:gd name="connsiteX2" fmla="*/ 866260 w 870309"/>
                <a:gd name="connsiteY2" fmla="*/ 19403 h 20156"/>
                <a:gd name="connsiteX3" fmla="*/ -4049 w 870309"/>
                <a:gd name="connsiteY3" fmla="*/ 1940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-753"/>
                  </a:moveTo>
                  <a:lnTo>
                    <a:pt x="866260" y="-753"/>
                  </a:lnTo>
                  <a:lnTo>
                    <a:pt x="866260" y="19403"/>
                  </a:lnTo>
                  <a:lnTo>
                    <a:pt x="-4049" y="1940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49A144F5-60E4-384C-923C-467650AD7ACA}"/>
                </a:ext>
              </a:extLst>
            </p:cNvPr>
            <p:cNvSpPr/>
            <p:nvPr/>
          </p:nvSpPr>
          <p:spPr>
            <a:xfrm flipV="1">
              <a:off x="6722065" y="4854894"/>
              <a:ext cx="870309" cy="20159"/>
            </a:xfrm>
            <a:custGeom>
              <a:avLst/>
              <a:gdLst>
                <a:gd name="connsiteX0" fmla="*/ -4049 w 870309"/>
                <a:gd name="connsiteY0" fmla="*/ -1100 h 20159"/>
                <a:gd name="connsiteX1" fmla="*/ 866260 w 870309"/>
                <a:gd name="connsiteY1" fmla="*/ -1100 h 20159"/>
                <a:gd name="connsiteX2" fmla="*/ 866260 w 870309"/>
                <a:gd name="connsiteY2" fmla="*/ 19060 h 20159"/>
                <a:gd name="connsiteX3" fmla="*/ -4049 w 870309"/>
                <a:gd name="connsiteY3" fmla="*/ 1906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1100"/>
                  </a:moveTo>
                  <a:lnTo>
                    <a:pt x="866260" y="-1100"/>
                  </a:lnTo>
                  <a:lnTo>
                    <a:pt x="866260" y="19060"/>
                  </a:lnTo>
                  <a:lnTo>
                    <a:pt x="-4049" y="1906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54A23E78-2C3C-EDC4-7B73-7CDA5EF36B7D}"/>
                </a:ext>
              </a:extLst>
            </p:cNvPr>
            <p:cNvSpPr/>
            <p:nvPr/>
          </p:nvSpPr>
          <p:spPr>
            <a:xfrm flipV="1">
              <a:off x="7262497" y="6062480"/>
              <a:ext cx="107172" cy="193182"/>
            </a:xfrm>
            <a:custGeom>
              <a:avLst/>
              <a:gdLst>
                <a:gd name="connsiteX0" fmla="*/ -4199 w 107172"/>
                <a:gd name="connsiteY0" fmla="*/ 491 h 193182"/>
                <a:gd name="connsiteX1" fmla="*/ 102974 w 107172"/>
                <a:gd name="connsiteY1" fmla="*/ 491 h 193182"/>
                <a:gd name="connsiteX2" fmla="*/ 102974 w 107172"/>
                <a:gd name="connsiteY2" fmla="*/ 193674 h 193182"/>
                <a:gd name="connsiteX3" fmla="*/ -4199 w 107172"/>
                <a:gd name="connsiteY3" fmla="*/ 193674 h 19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72" h="193182">
                  <a:moveTo>
                    <a:pt x="-4199" y="491"/>
                  </a:moveTo>
                  <a:lnTo>
                    <a:pt x="102974" y="491"/>
                  </a:lnTo>
                  <a:lnTo>
                    <a:pt x="102974" y="193674"/>
                  </a:lnTo>
                  <a:lnTo>
                    <a:pt x="-4199" y="19367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BDFFDA3B-7D1C-7EC9-3F4F-2D101BE0ED37}"/>
                </a:ext>
              </a:extLst>
            </p:cNvPr>
            <p:cNvSpPr/>
            <p:nvPr/>
          </p:nvSpPr>
          <p:spPr>
            <a:xfrm flipV="1">
              <a:off x="6806414" y="4694663"/>
              <a:ext cx="211300" cy="112392"/>
            </a:xfrm>
            <a:custGeom>
              <a:avLst/>
              <a:gdLst>
                <a:gd name="connsiteX0" fmla="*/ -3819 w 211300"/>
                <a:gd name="connsiteY0" fmla="*/ -1240 h 112392"/>
                <a:gd name="connsiteX1" fmla="*/ 207482 w 211300"/>
                <a:gd name="connsiteY1" fmla="*/ -1240 h 112392"/>
                <a:gd name="connsiteX2" fmla="*/ 207482 w 211300"/>
                <a:gd name="connsiteY2" fmla="*/ 111153 h 112392"/>
                <a:gd name="connsiteX3" fmla="*/ -3819 w 211300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300" h="112392">
                  <a:moveTo>
                    <a:pt x="-3819" y="-1240"/>
                  </a:moveTo>
                  <a:lnTo>
                    <a:pt x="207482" y="-1240"/>
                  </a:lnTo>
                  <a:lnTo>
                    <a:pt x="207482" y="111153"/>
                  </a:lnTo>
                  <a:lnTo>
                    <a:pt x="-3819" y="111153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14EFA33B-3FC2-DAED-21D4-BD455914EE16}"/>
                </a:ext>
              </a:extLst>
            </p:cNvPr>
            <p:cNvSpPr/>
            <p:nvPr/>
          </p:nvSpPr>
          <p:spPr>
            <a:xfrm flipV="1">
              <a:off x="6806414" y="4694663"/>
              <a:ext cx="67029" cy="112392"/>
            </a:xfrm>
            <a:custGeom>
              <a:avLst/>
              <a:gdLst>
                <a:gd name="connsiteX0" fmla="*/ -3751 w 67029"/>
                <a:gd name="connsiteY0" fmla="*/ -1240 h 112392"/>
                <a:gd name="connsiteX1" fmla="*/ 63278 w 67029"/>
                <a:gd name="connsiteY1" fmla="*/ -1240 h 112392"/>
                <a:gd name="connsiteX2" fmla="*/ 63278 w 67029"/>
                <a:gd name="connsiteY2" fmla="*/ 111153 h 112392"/>
                <a:gd name="connsiteX3" fmla="*/ -3751 w 67029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029" h="112392">
                  <a:moveTo>
                    <a:pt x="-3751" y="-1240"/>
                  </a:moveTo>
                  <a:lnTo>
                    <a:pt x="63278" y="-1240"/>
                  </a:lnTo>
                  <a:lnTo>
                    <a:pt x="63278" y="111153"/>
                  </a:lnTo>
                  <a:lnTo>
                    <a:pt x="-3751" y="111153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B82B8F03-C139-4837-5D17-2AD07BFA88E4}"/>
                </a:ext>
              </a:extLst>
            </p:cNvPr>
            <p:cNvSpPr/>
            <p:nvPr/>
          </p:nvSpPr>
          <p:spPr>
            <a:xfrm flipV="1">
              <a:off x="6770714" y="5848460"/>
              <a:ext cx="79049" cy="4803"/>
            </a:xfrm>
            <a:custGeom>
              <a:avLst/>
              <a:gdLst>
                <a:gd name="connsiteX0" fmla="*/ 75327 w 79049"/>
                <a:gd name="connsiteY0" fmla="*/ 2510 h 4803"/>
                <a:gd name="connsiteX1" fmla="*/ 35811 w 79049"/>
                <a:gd name="connsiteY1" fmla="*/ 112 h 4803"/>
                <a:gd name="connsiteX2" fmla="*/ -3723 w 79049"/>
                <a:gd name="connsiteY2" fmla="*/ 2510 h 4803"/>
                <a:gd name="connsiteX3" fmla="*/ 35811 w 79049"/>
                <a:gd name="connsiteY3" fmla="*/ 4915 h 4803"/>
                <a:gd name="connsiteX4" fmla="*/ 75327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327" y="2510"/>
                  </a:moveTo>
                  <a:cubicBezTo>
                    <a:pt x="75327" y="1181"/>
                    <a:pt x="57629" y="112"/>
                    <a:pt x="35811" y="112"/>
                  </a:cubicBezTo>
                  <a:cubicBezTo>
                    <a:pt x="13975" y="112"/>
                    <a:pt x="-3723" y="1181"/>
                    <a:pt x="-3723" y="2510"/>
                  </a:cubicBezTo>
                  <a:cubicBezTo>
                    <a:pt x="-3723" y="3839"/>
                    <a:pt x="13975" y="4915"/>
                    <a:pt x="35811" y="4915"/>
                  </a:cubicBezTo>
                  <a:cubicBezTo>
                    <a:pt x="57629" y="4915"/>
                    <a:pt x="75327" y="3839"/>
                    <a:pt x="75327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3D897D01-73DC-9BD1-CC60-9CA5F96C8ECE}"/>
                </a:ext>
              </a:extLst>
            </p:cNvPr>
            <p:cNvSpPr/>
            <p:nvPr/>
          </p:nvSpPr>
          <p:spPr>
            <a:xfrm flipV="1">
              <a:off x="6911530" y="5848460"/>
              <a:ext cx="79058" cy="4803"/>
            </a:xfrm>
            <a:custGeom>
              <a:avLst/>
              <a:gdLst>
                <a:gd name="connsiteX0" fmla="*/ 75203 w 79058"/>
                <a:gd name="connsiteY0" fmla="*/ 2510 h 4803"/>
                <a:gd name="connsiteX1" fmla="*/ 35679 w 79058"/>
                <a:gd name="connsiteY1" fmla="*/ 112 h 4803"/>
                <a:gd name="connsiteX2" fmla="*/ -3855 w 79058"/>
                <a:gd name="connsiteY2" fmla="*/ 2510 h 4803"/>
                <a:gd name="connsiteX3" fmla="*/ 35679 w 79058"/>
                <a:gd name="connsiteY3" fmla="*/ 4915 h 4803"/>
                <a:gd name="connsiteX4" fmla="*/ 75203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5203" y="2510"/>
                  </a:moveTo>
                  <a:cubicBezTo>
                    <a:pt x="75203" y="1181"/>
                    <a:pt x="57506" y="112"/>
                    <a:pt x="35679" y="112"/>
                  </a:cubicBezTo>
                  <a:cubicBezTo>
                    <a:pt x="13842" y="112"/>
                    <a:pt x="-3855" y="1181"/>
                    <a:pt x="-3855" y="2510"/>
                  </a:cubicBezTo>
                  <a:cubicBezTo>
                    <a:pt x="-3855" y="3839"/>
                    <a:pt x="13842" y="4915"/>
                    <a:pt x="35679" y="4915"/>
                  </a:cubicBezTo>
                  <a:cubicBezTo>
                    <a:pt x="57506" y="4915"/>
                    <a:pt x="75203" y="3839"/>
                    <a:pt x="75203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A36D4D22-55F4-0A0E-AF33-DBF74D2DB539}"/>
                </a:ext>
              </a:extLst>
            </p:cNvPr>
            <p:cNvSpPr/>
            <p:nvPr/>
          </p:nvSpPr>
          <p:spPr>
            <a:xfrm flipV="1">
              <a:off x="7052356" y="5848460"/>
              <a:ext cx="79049" cy="4803"/>
            </a:xfrm>
            <a:custGeom>
              <a:avLst/>
              <a:gdLst>
                <a:gd name="connsiteX0" fmla="*/ 75061 w 79049"/>
                <a:gd name="connsiteY0" fmla="*/ 2510 h 4803"/>
                <a:gd name="connsiteX1" fmla="*/ 35537 w 79049"/>
                <a:gd name="connsiteY1" fmla="*/ 112 h 4803"/>
                <a:gd name="connsiteX2" fmla="*/ -3988 w 79049"/>
                <a:gd name="connsiteY2" fmla="*/ 2510 h 4803"/>
                <a:gd name="connsiteX3" fmla="*/ 35537 w 79049"/>
                <a:gd name="connsiteY3" fmla="*/ 4915 h 4803"/>
                <a:gd name="connsiteX4" fmla="*/ 7506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061" y="2510"/>
                  </a:moveTo>
                  <a:cubicBezTo>
                    <a:pt x="75061" y="1181"/>
                    <a:pt x="57364" y="112"/>
                    <a:pt x="35537" y="112"/>
                  </a:cubicBezTo>
                  <a:cubicBezTo>
                    <a:pt x="13701" y="112"/>
                    <a:pt x="-3988" y="1181"/>
                    <a:pt x="-3988" y="2510"/>
                  </a:cubicBezTo>
                  <a:cubicBezTo>
                    <a:pt x="-3988" y="3839"/>
                    <a:pt x="13701" y="4915"/>
                    <a:pt x="35537" y="4915"/>
                  </a:cubicBezTo>
                  <a:cubicBezTo>
                    <a:pt x="57364" y="4915"/>
                    <a:pt x="75061" y="3839"/>
                    <a:pt x="7506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70CAF09E-70BB-16D5-0151-8ACBF709E173}"/>
                </a:ext>
              </a:extLst>
            </p:cNvPr>
            <p:cNvSpPr/>
            <p:nvPr/>
          </p:nvSpPr>
          <p:spPr>
            <a:xfrm flipV="1">
              <a:off x="7197578" y="5848460"/>
              <a:ext cx="79058" cy="4803"/>
            </a:xfrm>
            <a:custGeom>
              <a:avLst/>
              <a:gdLst>
                <a:gd name="connsiteX0" fmla="*/ 74934 w 79058"/>
                <a:gd name="connsiteY0" fmla="*/ 2510 h 4803"/>
                <a:gd name="connsiteX1" fmla="*/ 35410 w 79058"/>
                <a:gd name="connsiteY1" fmla="*/ 112 h 4803"/>
                <a:gd name="connsiteX2" fmla="*/ -4124 w 79058"/>
                <a:gd name="connsiteY2" fmla="*/ 2510 h 4803"/>
                <a:gd name="connsiteX3" fmla="*/ 35410 w 79058"/>
                <a:gd name="connsiteY3" fmla="*/ 4915 h 4803"/>
                <a:gd name="connsiteX4" fmla="*/ 74934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4934" y="2510"/>
                  </a:moveTo>
                  <a:cubicBezTo>
                    <a:pt x="74934" y="1181"/>
                    <a:pt x="57237" y="112"/>
                    <a:pt x="35410" y="112"/>
                  </a:cubicBezTo>
                  <a:cubicBezTo>
                    <a:pt x="13574" y="112"/>
                    <a:pt x="-4124" y="1181"/>
                    <a:pt x="-4124" y="2510"/>
                  </a:cubicBezTo>
                  <a:cubicBezTo>
                    <a:pt x="-4124" y="3839"/>
                    <a:pt x="13574" y="4915"/>
                    <a:pt x="35410" y="4915"/>
                  </a:cubicBezTo>
                  <a:cubicBezTo>
                    <a:pt x="57237" y="4915"/>
                    <a:pt x="74934" y="3839"/>
                    <a:pt x="74934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B2F8656A-580C-4C7E-3D2F-B83AE58BD400}"/>
                </a:ext>
              </a:extLst>
            </p:cNvPr>
            <p:cNvSpPr/>
            <p:nvPr/>
          </p:nvSpPr>
          <p:spPr>
            <a:xfrm flipV="1">
              <a:off x="7340523" y="5848460"/>
              <a:ext cx="79049" cy="4803"/>
            </a:xfrm>
            <a:custGeom>
              <a:avLst/>
              <a:gdLst>
                <a:gd name="connsiteX0" fmla="*/ 74791 w 79049"/>
                <a:gd name="connsiteY0" fmla="*/ 2510 h 4803"/>
                <a:gd name="connsiteX1" fmla="*/ 35266 w 79049"/>
                <a:gd name="connsiteY1" fmla="*/ 112 h 4803"/>
                <a:gd name="connsiteX2" fmla="*/ -4259 w 79049"/>
                <a:gd name="connsiteY2" fmla="*/ 2510 h 4803"/>
                <a:gd name="connsiteX3" fmla="*/ 35266 w 79049"/>
                <a:gd name="connsiteY3" fmla="*/ 4915 h 4803"/>
                <a:gd name="connsiteX4" fmla="*/ 7479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791" y="2510"/>
                  </a:moveTo>
                  <a:cubicBezTo>
                    <a:pt x="74791" y="1181"/>
                    <a:pt x="57093" y="112"/>
                    <a:pt x="35266" y="112"/>
                  </a:cubicBezTo>
                  <a:cubicBezTo>
                    <a:pt x="13439" y="112"/>
                    <a:pt x="-4259" y="1181"/>
                    <a:pt x="-4259" y="2510"/>
                  </a:cubicBezTo>
                  <a:cubicBezTo>
                    <a:pt x="-4259" y="3839"/>
                    <a:pt x="13439" y="4915"/>
                    <a:pt x="35266" y="4915"/>
                  </a:cubicBezTo>
                  <a:cubicBezTo>
                    <a:pt x="57093" y="4915"/>
                    <a:pt x="74791" y="3839"/>
                    <a:pt x="7479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F4AA1316-79F6-33E8-A2B2-93E0E0D3D9A8}"/>
                </a:ext>
              </a:extLst>
            </p:cNvPr>
            <p:cNvSpPr/>
            <p:nvPr/>
          </p:nvSpPr>
          <p:spPr>
            <a:xfrm flipV="1">
              <a:off x="7483468" y="5848460"/>
              <a:ext cx="79049" cy="4803"/>
            </a:xfrm>
            <a:custGeom>
              <a:avLst/>
              <a:gdLst>
                <a:gd name="connsiteX0" fmla="*/ 74656 w 79049"/>
                <a:gd name="connsiteY0" fmla="*/ 2510 h 4803"/>
                <a:gd name="connsiteX1" fmla="*/ 35132 w 79049"/>
                <a:gd name="connsiteY1" fmla="*/ 112 h 4803"/>
                <a:gd name="connsiteX2" fmla="*/ -4393 w 79049"/>
                <a:gd name="connsiteY2" fmla="*/ 2510 h 4803"/>
                <a:gd name="connsiteX3" fmla="*/ 35132 w 79049"/>
                <a:gd name="connsiteY3" fmla="*/ 4915 h 4803"/>
                <a:gd name="connsiteX4" fmla="*/ 74656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656" y="2510"/>
                  </a:moveTo>
                  <a:cubicBezTo>
                    <a:pt x="74656" y="1181"/>
                    <a:pt x="56959" y="112"/>
                    <a:pt x="35132" y="112"/>
                  </a:cubicBezTo>
                  <a:cubicBezTo>
                    <a:pt x="13295" y="112"/>
                    <a:pt x="-4393" y="1181"/>
                    <a:pt x="-4393" y="2510"/>
                  </a:cubicBezTo>
                  <a:cubicBezTo>
                    <a:pt x="-4393" y="3839"/>
                    <a:pt x="13295" y="4915"/>
                    <a:pt x="35132" y="4915"/>
                  </a:cubicBezTo>
                  <a:cubicBezTo>
                    <a:pt x="56959" y="4915"/>
                    <a:pt x="74656" y="3839"/>
                    <a:pt x="74656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4F59DED7-499D-7338-55E7-E82589DB2A65}"/>
                </a:ext>
              </a:extLst>
            </p:cNvPr>
            <p:cNvSpPr/>
            <p:nvPr/>
          </p:nvSpPr>
          <p:spPr>
            <a:xfrm flipV="1">
              <a:off x="6770714" y="5579807"/>
              <a:ext cx="79049" cy="4802"/>
            </a:xfrm>
            <a:custGeom>
              <a:avLst/>
              <a:gdLst>
                <a:gd name="connsiteX0" fmla="*/ 75327 w 79049"/>
                <a:gd name="connsiteY0" fmla="*/ 2187 h 4802"/>
                <a:gd name="connsiteX1" fmla="*/ 35811 w 79049"/>
                <a:gd name="connsiteY1" fmla="*/ -218 h 4802"/>
                <a:gd name="connsiteX2" fmla="*/ -3723 w 79049"/>
                <a:gd name="connsiteY2" fmla="*/ 2187 h 4802"/>
                <a:gd name="connsiteX3" fmla="*/ 35811 w 79049"/>
                <a:gd name="connsiteY3" fmla="*/ 4584 h 4802"/>
                <a:gd name="connsiteX4" fmla="*/ 75327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2187"/>
                  </a:moveTo>
                  <a:cubicBezTo>
                    <a:pt x="75327" y="861"/>
                    <a:pt x="57629" y="-218"/>
                    <a:pt x="35811" y="-218"/>
                  </a:cubicBezTo>
                  <a:cubicBezTo>
                    <a:pt x="13975" y="-218"/>
                    <a:pt x="-3723" y="861"/>
                    <a:pt x="-3723" y="2187"/>
                  </a:cubicBezTo>
                  <a:cubicBezTo>
                    <a:pt x="-3723" y="3515"/>
                    <a:pt x="13975" y="4584"/>
                    <a:pt x="35811" y="4584"/>
                  </a:cubicBezTo>
                  <a:cubicBezTo>
                    <a:pt x="57629" y="4584"/>
                    <a:pt x="75327" y="3515"/>
                    <a:pt x="75327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274283E8-5DAD-1B8E-7F2E-CA3A226DF69B}"/>
                </a:ext>
              </a:extLst>
            </p:cNvPr>
            <p:cNvSpPr/>
            <p:nvPr/>
          </p:nvSpPr>
          <p:spPr>
            <a:xfrm flipV="1">
              <a:off x="6911530" y="5579807"/>
              <a:ext cx="79058" cy="4802"/>
            </a:xfrm>
            <a:custGeom>
              <a:avLst/>
              <a:gdLst>
                <a:gd name="connsiteX0" fmla="*/ 75203 w 79058"/>
                <a:gd name="connsiteY0" fmla="*/ 2187 h 4802"/>
                <a:gd name="connsiteX1" fmla="*/ 35679 w 79058"/>
                <a:gd name="connsiteY1" fmla="*/ -218 h 4802"/>
                <a:gd name="connsiteX2" fmla="*/ -3855 w 79058"/>
                <a:gd name="connsiteY2" fmla="*/ 2187 h 4802"/>
                <a:gd name="connsiteX3" fmla="*/ 35679 w 79058"/>
                <a:gd name="connsiteY3" fmla="*/ 4584 h 4802"/>
                <a:gd name="connsiteX4" fmla="*/ 75203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2187"/>
                  </a:moveTo>
                  <a:cubicBezTo>
                    <a:pt x="75203" y="861"/>
                    <a:pt x="57506" y="-218"/>
                    <a:pt x="35679" y="-218"/>
                  </a:cubicBezTo>
                  <a:cubicBezTo>
                    <a:pt x="13842" y="-218"/>
                    <a:pt x="-3855" y="861"/>
                    <a:pt x="-3855" y="2187"/>
                  </a:cubicBezTo>
                  <a:cubicBezTo>
                    <a:pt x="-3855" y="3515"/>
                    <a:pt x="13842" y="4584"/>
                    <a:pt x="35679" y="4584"/>
                  </a:cubicBezTo>
                  <a:cubicBezTo>
                    <a:pt x="57506" y="4584"/>
                    <a:pt x="75203" y="3515"/>
                    <a:pt x="75203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E96B4BF6-464E-56EC-5A1B-098E9147D2A1}"/>
                </a:ext>
              </a:extLst>
            </p:cNvPr>
            <p:cNvSpPr/>
            <p:nvPr/>
          </p:nvSpPr>
          <p:spPr>
            <a:xfrm flipV="1">
              <a:off x="7052356" y="5579807"/>
              <a:ext cx="79049" cy="4802"/>
            </a:xfrm>
            <a:custGeom>
              <a:avLst/>
              <a:gdLst>
                <a:gd name="connsiteX0" fmla="*/ 75061 w 79049"/>
                <a:gd name="connsiteY0" fmla="*/ 2187 h 4802"/>
                <a:gd name="connsiteX1" fmla="*/ 35537 w 79049"/>
                <a:gd name="connsiteY1" fmla="*/ -218 h 4802"/>
                <a:gd name="connsiteX2" fmla="*/ -3988 w 79049"/>
                <a:gd name="connsiteY2" fmla="*/ 2187 h 4802"/>
                <a:gd name="connsiteX3" fmla="*/ 35537 w 79049"/>
                <a:gd name="connsiteY3" fmla="*/ 4584 h 4802"/>
                <a:gd name="connsiteX4" fmla="*/ 7506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2187"/>
                  </a:moveTo>
                  <a:cubicBezTo>
                    <a:pt x="75061" y="861"/>
                    <a:pt x="57364" y="-218"/>
                    <a:pt x="35537" y="-218"/>
                  </a:cubicBezTo>
                  <a:cubicBezTo>
                    <a:pt x="13701" y="-218"/>
                    <a:pt x="-3988" y="861"/>
                    <a:pt x="-3988" y="2187"/>
                  </a:cubicBezTo>
                  <a:cubicBezTo>
                    <a:pt x="-3988" y="3515"/>
                    <a:pt x="13701" y="4584"/>
                    <a:pt x="35537" y="4584"/>
                  </a:cubicBezTo>
                  <a:cubicBezTo>
                    <a:pt x="57364" y="4584"/>
                    <a:pt x="75061" y="3515"/>
                    <a:pt x="7506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B04508DF-314F-03DF-6BF6-1F37F0A8BE48}"/>
                </a:ext>
              </a:extLst>
            </p:cNvPr>
            <p:cNvSpPr/>
            <p:nvPr/>
          </p:nvSpPr>
          <p:spPr>
            <a:xfrm flipV="1">
              <a:off x="7197578" y="5579807"/>
              <a:ext cx="79058" cy="4802"/>
            </a:xfrm>
            <a:custGeom>
              <a:avLst/>
              <a:gdLst>
                <a:gd name="connsiteX0" fmla="*/ 74934 w 79058"/>
                <a:gd name="connsiteY0" fmla="*/ 2187 h 4802"/>
                <a:gd name="connsiteX1" fmla="*/ 35410 w 79058"/>
                <a:gd name="connsiteY1" fmla="*/ -218 h 4802"/>
                <a:gd name="connsiteX2" fmla="*/ -4124 w 79058"/>
                <a:gd name="connsiteY2" fmla="*/ 2187 h 4802"/>
                <a:gd name="connsiteX3" fmla="*/ 35410 w 79058"/>
                <a:gd name="connsiteY3" fmla="*/ 4584 h 4802"/>
                <a:gd name="connsiteX4" fmla="*/ 74934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2187"/>
                  </a:moveTo>
                  <a:cubicBezTo>
                    <a:pt x="74934" y="861"/>
                    <a:pt x="57237" y="-218"/>
                    <a:pt x="35410" y="-218"/>
                  </a:cubicBezTo>
                  <a:cubicBezTo>
                    <a:pt x="13574" y="-218"/>
                    <a:pt x="-4124" y="861"/>
                    <a:pt x="-4124" y="2187"/>
                  </a:cubicBezTo>
                  <a:cubicBezTo>
                    <a:pt x="-4124" y="3515"/>
                    <a:pt x="13574" y="4584"/>
                    <a:pt x="35410" y="4584"/>
                  </a:cubicBezTo>
                  <a:cubicBezTo>
                    <a:pt x="57237" y="4584"/>
                    <a:pt x="74934" y="3515"/>
                    <a:pt x="74934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666A535E-DB09-C934-4917-9E5EE217E494}"/>
                </a:ext>
              </a:extLst>
            </p:cNvPr>
            <p:cNvSpPr/>
            <p:nvPr/>
          </p:nvSpPr>
          <p:spPr>
            <a:xfrm flipV="1">
              <a:off x="7340523" y="5579807"/>
              <a:ext cx="79049" cy="4802"/>
            </a:xfrm>
            <a:custGeom>
              <a:avLst/>
              <a:gdLst>
                <a:gd name="connsiteX0" fmla="*/ 74791 w 79049"/>
                <a:gd name="connsiteY0" fmla="*/ 2187 h 4802"/>
                <a:gd name="connsiteX1" fmla="*/ 35266 w 79049"/>
                <a:gd name="connsiteY1" fmla="*/ -218 h 4802"/>
                <a:gd name="connsiteX2" fmla="*/ -4259 w 79049"/>
                <a:gd name="connsiteY2" fmla="*/ 2187 h 4802"/>
                <a:gd name="connsiteX3" fmla="*/ 35266 w 79049"/>
                <a:gd name="connsiteY3" fmla="*/ 4584 h 4802"/>
                <a:gd name="connsiteX4" fmla="*/ 7479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2187"/>
                  </a:moveTo>
                  <a:cubicBezTo>
                    <a:pt x="74791" y="861"/>
                    <a:pt x="57093" y="-218"/>
                    <a:pt x="35266" y="-218"/>
                  </a:cubicBezTo>
                  <a:cubicBezTo>
                    <a:pt x="13439" y="-218"/>
                    <a:pt x="-4259" y="861"/>
                    <a:pt x="-4259" y="2187"/>
                  </a:cubicBezTo>
                  <a:cubicBezTo>
                    <a:pt x="-4259" y="3515"/>
                    <a:pt x="13439" y="4584"/>
                    <a:pt x="35266" y="4584"/>
                  </a:cubicBezTo>
                  <a:cubicBezTo>
                    <a:pt x="57093" y="4584"/>
                    <a:pt x="74791" y="3515"/>
                    <a:pt x="7479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27BF6D6-6E3E-4CA9-22A7-C51677A82C61}"/>
                </a:ext>
              </a:extLst>
            </p:cNvPr>
            <p:cNvSpPr/>
            <p:nvPr/>
          </p:nvSpPr>
          <p:spPr>
            <a:xfrm flipV="1">
              <a:off x="7483468" y="5579807"/>
              <a:ext cx="79049" cy="4802"/>
            </a:xfrm>
            <a:custGeom>
              <a:avLst/>
              <a:gdLst>
                <a:gd name="connsiteX0" fmla="*/ 74656 w 79049"/>
                <a:gd name="connsiteY0" fmla="*/ 2187 h 4802"/>
                <a:gd name="connsiteX1" fmla="*/ 35132 w 79049"/>
                <a:gd name="connsiteY1" fmla="*/ -218 h 4802"/>
                <a:gd name="connsiteX2" fmla="*/ -4393 w 79049"/>
                <a:gd name="connsiteY2" fmla="*/ 2187 h 4802"/>
                <a:gd name="connsiteX3" fmla="*/ 35132 w 79049"/>
                <a:gd name="connsiteY3" fmla="*/ 4584 h 4802"/>
                <a:gd name="connsiteX4" fmla="*/ 74656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2187"/>
                  </a:moveTo>
                  <a:cubicBezTo>
                    <a:pt x="74656" y="861"/>
                    <a:pt x="56959" y="-218"/>
                    <a:pt x="35132" y="-218"/>
                  </a:cubicBezTo>
                  <a:cubicBezTo>
                    <a:pt x="13295" y="-218"/>
                    <a:pt x="-4393" y="861"/>
                    <a:pt x="-4393" y="2187"/>
                  </a:cubicBezTo>
                  <a:cubicBezTo>
                    <a:pt x="-4393" y="3515"/>
                    <a:pt x="13295" y="4584"/>
                    <a:pt x="35132" y="4584"/>
                  </a:cubicBezTo>
                  <a:cubicBezTo>
                    <a:pt x="56959" y="4584"/>
                    <a:pt x="74656" y="3515"/>
                    <a:pt x="74656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9EECB7EB-7F9E-164B-E78C-C77F8C991694}"/>
                </a:ext>
              </a:extLst>
            </p:cNvPr>
            <p:cNvSpPr/>
            <p:nvPr/>
          </p:nvSpPr>
          <p:spPr>
            <a:xfrm flipV="1">
              <a:off x="6770714" y="5311918"/>
              <a:ext cx="79049" cy="4802"/>
            </a:xfrm>
            <a:custGeom>
              <a:avLst/>
              <a:gdLst>
                <a:gd name="connsiteX0" fmla="*/ 75327 w 79049"/>
                <a:gd name="connsiteY0" fmla="*/ 1849 h 4802"/>
                <a:gd name="connsiteX1" fmla="*/ 35811 w 79049"/>
                <a:gd name="connsiteY1" fmla="*/ -548 h 4802"/>
                <a:gd name="connsiteX2" fmla="*/ -3723 w 79049"/>
                <a:gd name="connsiteY2" fmla="*/ 1849 h 4802"/>
                <a:gd name="connsiteX3" fmla="*/ 35811 w 79049"/>
                <a:gd name="connsiteY3" fmla="*/ 4255 h 4802"/>
                <a:gd name="connsiteX4" fmla="*/ 75327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849"/>
                  </a:moveTo>
                  <a:cubicBezTo>
                    <a:pt x="75327" y="522"/>
                    <a:pt x="57629" y="-548"/>
                    <a:pt x="35811" y="-548"/>
                  </a:cubicBezTo>
                  <a:cubicBezTo>
                    <a:pt x="13975" y="-548"/>
                    <a:pt x="-3723" y="522"/>
                    <a:pt x="-3723" y="1849"/>
                  </a:cubicBezTo>
                  <a:cubicBezTo>
                    <a:pt x="-3723" y="3176"/>
                    <a:pt x="13975" y="4255"/>
                    <a:pt x="35811" y="4255"/>
                  </a:cubicBezTo>
                  <a:cubicBezTo>
                    <a:pt x="57629" y="4255"/>
                    <a:pt x="75327" y="3176"/>
                    <a:pt x="75327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5F72CF4A-FE2B-9978-4419-41498752FE97}"/>
                </a:ext>
              </a:extLst>
            </p:cNvPr>
            <p:cNvSpPr/>
            <p:nvPr/>
          </p:nvSpPr>
          <p:spPr>
            <a:xfrm flipV="1">
              <a:off x="6911530" y="5311918"/>
              <a:ext cx="79058" cy="4802"/>
            </a:xfrm>
            <a:custGeom>
              <a:avLst/>
              <a:gdLst>
                <a:gd name="connsiteX0" fmla="*/ 75203 w 79058"/>
                <a:gd name="connsiteY0" fmla="*/ 1849 h 4802"/>
                <a:gd name="connsiteX1" fmla="*/ 35679 w 79058"/>
                <a:gd name="connsiteY1" fmla="*/ -548 h 4802"/>
                <a:gd name="connsiteX2" fmla="*/ -3855 w 79058"/>
                <a:gd name="connsiteY2" fmla="*/ 1849 h 4802"/>
                <a:gd name="connsiteX3" fmla="*/ 35679 w 79058"/>
                <a:gd name="connsiteY3" fmla="*/ 4255 h 4802"/>
                <a:gd name="connsiteX4" fmla="*/ 75203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849"/>
                  </a:moveTo>
                  <a:cubicBezTo>
                    <a:pt x="75203" y="522"/>
                    <a:pt x="57506" y="-548"/>
                    <a:pt x="35679" y="-548"/>
                  </a:cubicBezTo>
                  <a:cubicBezTo>
                    <a:pt x="13842" y="-548"/>
                    <a:pt x="-3855" y="522"/>
                    <a:pt x="-3855" y="1849"/>
                  </a:cubicBezTo>
                  <a:cubicBezTo>
                    <a:pt x="-3855" y="3176"/>
                    <a:pt x="13842" y="4255"/>
                    <a:pt x="35679" y="4255"/>
                  </a:cubicBezTo>
                  <a:cubicBezTo>
                    <a:pt x="57506" y="4255"/>
                    <a:pt x="75203" y="3176"/>
                    <a:pt x="75203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90837F58-AB21-076D-91D7-BEE862CA878D}"/>
                </a:ext>
              </a:extLst>
            </p:cNvPr>
            <p:cNvSpPr/>
            <p:nvPr/>
          </p:nvSpPr>
          <p:spPr>
            <a:xfrm flipV="1">
              <a:off x="7052356" y="5311918"/>
              <a:ext cx="79049" cy="4802"/>
            </a:xfrm>
            <a:custGeom>
              <a:avLst/>
              <a:gdLst>
                <a:gd name="connsiteX0" fmla="*/ 75061 w 79049"/>
                <a:gd name="connsiteY0" fmla="*/ 1849 h 4802"/>
                <a:gd name="connsiteX1" fmla="*/ 35537 w 79049"/>
                <a:gd name="connsiteY1" fmla="*/ -548 h 4802"/>
                <a:gd name="connsiteX2" fmla="*/ -3988 w 79049"/>
                <a:gd name="connsiteY2" fmla="*/ 1849 h 4802"/>
                <a:gd name="connsiteX3" fmla="*/ 35537 w 79049"/>
                <a:gd name="connsiteY3" fmla="*/ 4255 h 4802"/>
                <a:gd name="connsiteX4" fmla="*/ 7506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849"/>
                  </a:moveTo>
                  <a:cubicBezTo>
                    <a:pt x="75061" y="522"/>
                    <a:pt x="57364" y="-548"/>
                    <a:pt x="35537" y="-548"/>
                  </a:cubicBezTo>
                  <a:cubicBezTo>
                    <a:pt x="13701" y="-548"/>
                    <a:pt x="-3988" y="522"/>
                    <a:pt x="-3988" y="1849"/>
                  </a:cubicBezTo>
                  <a:cubicBezTo>
                    <a:pt x="-3988" y="3176"/>
                    <a:pt x="13701" y="4255"/>
                    <a:pt x="35537" y="4255"/>
                  </a:cubicBezTo>
                  <a:cubicBezTo>
                    <a:pt x="57364" y="4255"/>
                    <a:pt x="75061" y="3176"/>
                    <a:pt x="7506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6DAD99E8-F7EF-49B7-DCF1-DFFC0079437A}"/>
                </a:ext>
              </a:extLst>
            </p:cNvPr>
            <p:cNvSpPr/>
            <p:nvPr/>
          </p:nvSpPr>
          <p:spPr>
            <a:xfrm flipV="1">
              <a:off x="7197578" y="5311918"/>
              <a:ext cx="79058" cy="4802"/>
            </a:xfrm>
            <a:custGeom>
              <a:avLst/>
              <a:gdLst>
                <a:gd name="connsiteX0" fmla="*/ 74934 w 79058"/>
                <a:gd name="connsiteY0" fmla="*/ 1849 h 4802"/>
                <a:gd name="connsiteX1" fmla="*/ 35410 w 79058"/>
                <a:gd name="connsiteY1" fmla="*/ -548 h 4802"/>
                <a:gd name="connsiteX2" fmla="*/ -4124 w 79058"/>
                <a:gd name="connsiteY2" fmla="*/ 1849 h 4802"/>
                <a:gd name="connsiteX3" fmla="*/ 35410 w 79058"/>
                <a:gd name="connsiteY3" fmla="*/ 4255 h 4802"/>
                <a:gd name="connsiteX4" fmla="*/ 74934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849"/>
                  </a:moveTo>
                  <a:cubicBezTo>
                    <a:pt x="74934" y="522"/>
                    <a:pt x="57237" y="-548"/>
                    <a:pt x="35410" y="-548"/>
                  </a:cubicBezTo>
                  <a:cubicBezTo>
                    <a:pt x="13574" y="-548"/>
                    <a:pt x="-4124" y="522"/>
                    <a:pt x="-4124" y="1849"/>
                  </a:cubicBezTo>
                  <a:cubicBezTo>
                    <a:pt x="-4124" y="3176"/>
                    <a:pt x="13574" y="4255"/>
                    <a:pt x="35410" y="4255"/>
                  </a:cubicBezTo>
                  <a:cubicBezTo>
                    <a:pt x="57237" y="4255"/>
                    <a:pt x="74934" y="3176"/>
                    <a:pt x="74934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8CDFA8FD-3F08-EB23-7B8C-AE6A42895A96}"/>
                </a:ext>
              </a:extLst>
            </p:cNvPr>
            <p:cNvSpPr/>
            <p:nvPr/>
          </p:nvSpPr>
          <p:spPr>
            <a:xfrm flipV="1">
              <a:off x="7340523" y="5311918"/>
              <a:ext cx="79049" cy="4802"/>
            </a:xfrm>
            <a:custGeom>
              <a:avLst/>
              <a:gdLst>
                <a:gd name="connsiteX0" fmla="*/ 74791 w 79049"/>
                <a:gd name="connsiteY0" fmla="*/ 1849 h 4802"/>
                <a:gd name="connsiteX1" fmla="*/ 35266 w 79049"/>
                <a:gd name="connsiteY1" fmla="*/ -548 h 4802"/>
                <a:gd name="connsiteX2" fmla="*/ -4259 w 79049"/>
                <a:gd name="connsiteY2" fmla="*/ 1849 h 4802"/>
                <a:gd name="connsiteX3" fmla="*/ 35266 w 79049"/>
                <a:gd name="connsiteY3" fmla="*/ 4255 h 4802"/>
                <a:gd name="connsiteX4" fmla="*/ 7479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849"/>
                  </a:moveTo>
                  <a:cubicBezTo>
                    <a:pt x="74791" y="522"/>
                    <a:pt x="57093" y="-548"/>
                    <a:pt x="35266" y="-548"/>
                  </a:cubicBezTo>
                  <a:cubicBezTo>
                    <a:pt x="13439" y="-548"/>
                    <a:pt x="-4259" y="522"/>
                    <a:pt x="-4259" y="1849"/>
                  </a:cubicBezTo>
                  <a:cubicBezTo>
                    <a:pt x="-4259" y="3176"/>
                    <a:pt x="13439" y="4255"/>
                    <a:pt x="35266" y="4255"/>
                  </a:cubicBezTo>
                  <a:cubicBezTo>
                    <a:pt x="57093" y="4255"/>
                    <a:pt x="74791" y="3176"/>
                    <a:pt x="7479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89FA10FB-415D-6B42-6EF5-68D522B07BEA}"/>
                </a:ext>
              </a:extLst>
            </p:cNvPr>
            <p:cNvSpPr/>
            <p:nvPr/>
          </p:nvSpPr>
          <p:spPr>
            <a:xfrm flipV="1">
              <a:off x="7483468" y="5311918"/>
              <a:ext cx="79049" cy="4802"/>
            </a:xfrm>
            <a:custGeom>
              <a:avLst/>
              <a:gdLst>
                <a:gd name="connsiteX0" fmla="*/ 74656 w 79049"/>
                <a:gd name="connsiteY0" fmla="*/ 1849 h 4802"/>
                <a:gd name="connsiteX1" fmla="*/ 35132 w 79049"/>
                <a:gd name="connsiteY1" fmla="*/ -548 h 4802"/>
                <a:gd name="connsiteX2" fmla="*/ -4393 w 79049"/>
                <a:gd name="connsiteY2" fmla="*/ 1849 h 4802"/>
                <a:gd name="connsiteX3" fmla="*/ 35132 w 79049"/>
                <a:gd name="connsiteY3" fmla="*/ 4255 h 4802"/>
                <a:gd name="connsiteX4" fmla="*/ 74656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849"/>
                  </a:moveTo>
                  <a:cubicBezTo>
                    <a:pt x="74656" y="522"/>
                    <a:pt x="56959" y="-548"/>
                    <a:pt x="35132" y="-548"/>
                  </a:cubicBezTo>
                  <a:cubicBezTo>
                    <a:pt x="13295" y="-548"/>
                    <a:pt x="-4393" y="522"/>
                    <a:pt x="-4393" y="1849"/>
                  </a:cubicBezTo>
                  <a:cubicBezTo>
                    <a:pt x="-4393" y="3176"/>
                    <a:pt x="13295" y="4255"/>
                    <a:pt x="35132" y="4255"/>
                  </a:cubicBezTo>
                  <a:cubicBezTo>
                    <a:pt x="56959" y="4255"/>
                    <a:pt x="74656" y="3176"/>
                    <a:pt x="74656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655B8291-0E5E-28A4-0FB5-593E6EE28C76}"/>
                </a:ext>
              </a:extLst>
            </p:cNvPr>
            <p:cNvSpPr/>
            <p:nvPr/>
          </p:nvSpPr>
          <p:spPr>
            <a:xfrm flipV="1">
              <a:off x="6770714" y="5041439"/>
              <a:ext cx="79049" cy="4802"/>
            </a:xfrm>
            <a:custGeom>
              <a:avLst/>
              <a:gdLst>
                <a:gd name="connsiteX0" fmla="*/ 75327 w 79049"/>
                <a:gd name="connsiteY0" fmla="*/ 1526 h 4802"/>
                <a:gd name="connsiteX1" fmla="*/ 35811 w 79049"/>
                <a:gd name="connsiteY1" fmla="*/ -880 h 4802"/>
                <a:gd name="connsiteX2" fmla="*/ -3723 w 79049"/>
                <a:gd name="connsiteY2" fmla="*/ 1526 h 4802"/>
                <a:gd name="connsiteX3" fmla="*/ 35811 w 79049"/>
                <a:gd name="connsiteY3" fmla="*/ 3922 h 4802"/>
                <a:gd name="connsiteX4" fmla="*/ 75327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526"/>
                  </a:moveTo>
                  <a:cubicBezTo>
                    <a:pt x="75327" y="198"/>
                    <a:pt x="57629" y="-880"/>
                    <a:pt x="35811" y="-880"/>
                  </a:cubicBezTo>
                  <a:cubicBezTo>
                    <a:pt x="13975" y="-880"/>
                    <a:pt x="-3723" y="198"/>
                    <a:pt x="-3723" y="1526"/>
                  </a:cubicBezTo>
                  <a:cubicBezTo>
                    <a:pt x="-3723" y="2844"/>
                    <a:pt x="13975" y="3922"/>
                    <a:pt x="35811" y="3922"/>
                  </a:cubicBezTo>
                  <a:cubicBezTo>
                    <a:pt x="57629" y="3922"/>
                    <a:pt x="75327" y="2844"/>
                    <a:pt x="75327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E3DB1E82-BC58-A84C-057B-DA126BF15CCD}"/>
                </a:ext>
              </a:extLst>
            </p:cNvPr>
            <p:cNvSpPr/>
            <p:nvPr/>
          </p:nvSpPr>
          <p:spPr>
            <a:xfrm flipV="1">
              <a:off x="6911530" y="5041439"/>
              <a:ext cx="79058" cy="4802"/>
            </a:xfrm>
            <a:custGeom>
              <a:avLst/>
              <a:gdLst>
                <a:gd name="connsiteX0" fmla="*/ 75203 w 79058"/>
                <a:gd name="connsiteY0" fmla="*/ 1526 h 4802"/>
                <a:gd name="connsiteX1" fmla="*/ 35679 w 79058"/>
                <a:gd name="connsiteY1" fmla="*/ -880 h 4802"/>
                <a:gd name="connsiteX2" fmla="*/ -3855 w 79058"/>
                <a:gd name="connsiteY2" fmla="*/ 1526 h 4802"/>
                <a:gd name="connsiteX3" fmla="*/ 35679 w 79058"/>
                <a:gd name="connsiteY3" fmla="*/ 3922 h 4802"/>
                <a:gd name="connsiteX4" fmla="*/ 75203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526"/>
                  </a:moveTo>
                  <a:cubicBezTo>
                    <a:pt x="75203" y="198"/>
                    <a:pt x="57506" y="-880"/>
                    <a:pt x="35679" y="-880"/>
                  </a:cubicBezTo>
                  <a:cubicBezTo>
                    <a:pt x="13842" y="-880"/>
                    <a:pt x="-3855" y="198"/>
                    <a:pt x="-3855" y="1526"/>
                  </a:cubicBezTo>
                  <a:cubicBezTo>
                    <a:pt x="-3855" y="2844"/>
                    <a:pt x="13842" y="3922"/>
                    <a:pt x="35679" y="3922"/>
                  </a:cubicBezTo>
                  <a:cubicBezTo>
                    <a:pt x="57506" y="3922"/>
                    <a:pt x="75203" y="2844"/>
                    <a:pt x="75203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B9F8BCF2-549A-FE24-898B-A8552DB1690B}"/>
                </a:ext>
              </a:extLst>
            </p:cNvPr>
            <p:cNvSpPr/>
            <p:nvPr/>
          </p:nvSpPr>
          <p:spPr>
            <a:xfrm flipV="1">
              <a:off x="7052356" y="5041439"/>
              <a:ext cx="79049" cy="4802"/>
            </a:xfrm>
            <a:custGeom>
              <a:avLst/>
              <a:gdLst>
                <a:gd name="connsiteX0" fmla="*/ 75061 w 79049"/>
                <a:gd name="connsiteY0" fmla="*/ 1526 h 4802"/>
                <a:gd name="connsiteX1" fmla="*/ 35537 w 79049"/>
                <a:gd name="connsiteY1" fmla="*/ -880 h 4802"/>
                <a:gd name="connsiteX2" fmla="*/ -3988 w 79049"/>
                <a:gd name="connsiteY2" fmla="*/ 1526 h 4802"/>
                <a:gd name="connsiteX3" fmla="*/ 35537 w 79049"/>
                <a:gd name="connsiteY3" fmla="*/ 3922 h 4802"/>
                <a:gd name="connsiteX4" fmla="*/ 7506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526"/>
                  </a:moveTo>
                  <a:cubicBezTo>
                    <a:pt x="75061" y="198"/>
                    <a:pt x="57364" y="-880"/>
                    <a:pt x="35537" y="-880"/>
                  </a:cubicBezTo>
                  <a:cubicBezTo>
                    <a:pt x="13701" y="-880"/>
                    <a:pt x="-3988" y="198"/>
                    <a:pt x="-3988" y="1526"/>
                  </a:cubicBezTo>
                  <a:cubicBezTo>
                    <a:pt x="-3988" y="2844"/>
                    <a:pt x="13701" y="3922"/>
                    <a:pt x="35537" y="3922"/>
                  </a:cubicBezTo>
                  <a:cubicBezTo>
                    <a:pt x="57364" y="3922"/>
                    <a:pt x="75061" y="2844"/>
                    <a:pt x="7506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496BBA0C-5B93-C7AA-0643-947977D7035D}"/>
                </a:ext>
              </a:extLst>
            </p:cNvPr>
            <p:cNvSpPr/>
            <p:nvPr/>
          </p:nvSpPr>
          <p:spPr>
            <a:xfrm flipV="1">
              <a:off x="7197578" y="5041439"/>
              <a:ext cx="79058" cy="4802"/>
            </a:xfrm>
            <a:custGeom>
              <a:avLst/>
              <a:gdLst>
                <a:gd name="connsiteX0" fmla="*/ 74934 w 79058"/>
                <a:gd name="connsiteY0" fmla="*/ 1526 h 4802"/>
                <a:gd name="connsiteX1" fmla="*/ 35410 w 79058"/>
                <a:gd name="connsiteY1" fmla="*/ -880 h 4802"/>
                <a:gd name="connsiteX2" fmla="*/ -4124 w 79058"/>
                <a:gd name="connsiteY2" fmla="*/ 1526 h 4802"/>
                <a:gd name="connsiteX3" fmla="*/ 35410 w 79058"/>
                <a:gd name="connsiteY3" fmla="*/ 3922 h 4802"/>
                <a:gd name="connsiteX4" fmla="*/ 74934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526"/>
                  </a:moveTo>
                  <a:cubicBezTo>
                    <a:pt x="74934" y="198"/>
                    <a:pt x="57237" y="-880"/>
                    <a:pt x="35410" y="-880"/>
                  </a:cubicBezTo>
                  <a:cubicBezTo>
                    <a:pt x="13574" y="-880"/>
                    <a:pt x="-4124" y="198"/>
                    <a:pt x="-4124" y="1526"/>
                  </a:cubicBezTo>
                  <a:cubicBezTo>
                    <a:pt x="-4124" y="2844"/>
                    <a:pt x="13574" y="3922"/>
                    <a:pt x="35410" y="3922"/>
                  </a:cubicBezTo>
                  <a:cubicBezTo>
                    <a:pt x="57237" y="3922"/>
                    <a:pt x="74934" y="2844"/>
                    <a:pt x="74934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F357301D-993E-46CF-D5D9-6A726F599E23}"/>
                </a:ext>
              </a:extLst>
            </p:cNvPr>
            <p:cNvSpPr/>
            <p:nvPr/>
          </p:nvSpPr>
          <p:spPr>
            <a:xfrm flipV="1">
              <a:off x="7340523" y="5041439"/>
              <a:ext cx="79049" cy="4802"/>
            </a:xfrm>
            <a:custGeom>
              <a:avLst/>
              <a:gdLst>
                <a:gd name="connsiteX0" fmla="*/ 74791 w 79049"/>
                <a:gd name="connsiteY0" fmla="*/ 1526 h 4802"/>
                <a:gd name="connsiteX1" fmla="*/ 35266 w 79049"/>
                <a:gd name="connsiteY1" fmla="*/ -880 h 4802"/>
                <a:gd name="connsiteX2" fmla="*/ -4259 w 79049"/>
                <a:gd name="connsiteY2" fmla="*/ 1526 h 4802"/>
                <a:gd name="connsiteX3" fmla="*/ 35266 w 79049"/>
                <a:gd name="connsiteY3" fmla="*/ 3922 h 4802"/>
                <a:gd name="connsiteX4" fmla="*/ 7479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526"/>
                  </a:moveTo>
                  <a:cubicBezTo>
                    <a:pt x="74791" y="198"/>
                    <a:pt x="57093" y="-880"/>
                    <a:pt x="35266" y="-880"/>
                  </a:cubicBezTo>
                  <a:cubicBezTo>
                    <a:pt x="13439" y="-880"/>
                    <a:pt x="-4259" y="198"/>
                    <a:pt x="-4259" y="1526"/>
                  </a:cubicBezTo>
                  <a:cubicBezTo>
                    <a:pt x="-4259" y="2844"/>
                    <a:pt x="13439" y="3922"/>
                    <a:pt x="35266" y="3922"/>
                  </a:cubicBezTo>
                  <a:cubicBezTo>
                    <a:pt x="57093" y="3922"/>
                    <a:pt x="74791" y="2844"/>
                    <a:pt x="7479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46792C42-65C1-86C2-9021-3E374331AF32}"/>
                </a:ext>
              </a:extLst>
            </p:cNvPr>
            <p:cNvSpPr/>
            <p:nvPr/>
          </p:nvSpPr>
          <p:spPr>
            <a:xfrm flipV="1">
              <a:off x="7483468" y="5041439"/>
              <a:ext cx="79049" cy="4802"/>
            </a:xfrm>
            <a:custGeom>
              <a:avLst/>
              <a:gdLst>
                <a:gd name="connsiteX0" fmla="*/ 74656 w 79049"/>
                <a:gd name="connsiteY0" fmla="*/ 1526 h 4802"/>
                <a:gd name="connsiteX1" fmla="*/ 35132 w 79049"/>
                <a:gd name="connsiteY1" fmla="*/ -880 h 4802"/>
                <a:gd name="connsiteX2" fmla="*/ -4393 w 79049"/>
                <a:gd name="connsiteY2" fmla="*/ 1526 h 4802"/>
                <a:gd name="connsiteX3" fmla="*/ 35132 w 79049"/>
                <a:gd name="connsiteY3" fmla="*/ 3922 h 4802"/>
                <a:gd name="connsiteX4" fmla="*/ 74656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526"/>
                  </a:moveTo>
                  <a:cubicBezTo>
                    <a:pt x="74656" y="198"/>
                    <a:pt x="56959" y="-880"/>
                    <a:pt x="35132" y="-880"/>
                  </a:cubicBezTo>
                  <a:cubicBezTo>
                    <a:pt x="13295" y="-880"/>
                    <a:pt x="-4393" y="198"/>
                    <a:pt x="-4393" y="1526"/>
                  </a:cubicBezTo>
                  <a:cubicBezTo>
                    <a:pt x="-4393" y="2844"/>
                    <a:pt x="13295" y="3922"/>
                    <a:pt x="35132" y="3922"/>
                  </a:cubicBezTo>
                  <a:cubicBezTo>
                    <a:pt x="56959" y="3922"/>
                    <a:pt x="74656" y="2844"/>
                    <a:pt x="74656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2C531D6-EBF1-82F0-3AAD-24F1AB107DC1}"/>
                </a:ext>
              </a:extLst>
            </p:cNvPr>
            <p:cNvSpPr/>
            <p:nvPr/>
          </p:nvSpPr>
          <p:spPr>
            <a:xfrm flipV="1">
              <a:off x="5835386" y="5285502"/>
              <a:ext cx="700714" cy="969019"/>
            </a:xfrm>
            <a:custGeom>
              <a:avLst/>
              <a:gdLst>
                <a:gd name="connsiteX0" fmla="*/ -3136 w 700714"/>
                <a:gd name="connsiteY0" fmla="*/ 13 h 969019"/>
                <a:gd name="connsiteX1" fmla="*/ 697579 w 700714"/>
                <a:gd name="connsiteY1" fmla="*/ 13 h 969019"/>
                <a:gd name="connsiteX2" fmla="*/ 697579 w 700714"/>
                <a:gd name="connsiteY2" fmla="*/ 969032 h 969019"/>
                <a:gd name="connsiteX3" fmla="*/ -3136 w 700714"/>
                <a:gd name="connsiteY3" fmla="*/ 969032 h 96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0714" h="969019">
                  <a:moveTo>
                    <a:pt x="-3136" y="13"/>
                  </a:moveTo>
                  <a:lnTo>
                    <a:pt x="697579" y="13"/>
                  </a:lnTo>
                  <a:lnTo>
                    <a:pt x="697579" y="969032"/>
                  </a:lnTo>
                  <a:lnTo>
                    <a:pt x="-3136" y="969032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2C11F4B6-6016-DDB5-FC58-EFDD6BB92FCB}"/>
                </a:ext>
              </a:extLst>
            </p:cNvPr>
            <p:cNvSpPr/>
            <p:nvPr/>
          </p:nvSpPr>
          <p:spPr>
            <a:xfrm flipV="1">
              <a:off x="6128622" y="5913434"/>
              <a:ext cx="80451" cy="115596"/>
            </a:xfrm>
            <a:custGeom>
              <a:avLst/>
              <a:gdLst>
                <a:gd name="connsiteX0" fmla="*/ -3120 w 80451"/>
                <a:gd name="connsiteY0" fmla="*/ 260 h 115596"/>
                <a:gd name="connsiteX1" fmla="*/ 77332 w 80451"/>
                <a:gd name="connsiteY1" fmla="*/ 260 h 115596"/>
                <a:gd name="connsiteX2" fmla="*/ 77332 w 80451"/>
                <a:gd name="connsiteY2" fmla="*/ 115857 h 115596"/>
                <a:gd name="connsiteX3" fmla="*/ -3120 w 80451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120" y="260"/>
                  </a:moveTo>
                  <a:lnTo>
                    <a:pt x="77332" y="260"/>
                  </a:lnTo>
                  <a:lnTo>
                    <a:pt x="77332" y="115857"/>
                  </a:lnTo>
                  <a:lnTo>
                    <a:pt x="-3120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6F9AEE12-D351-7EDE-33E8-A163F46B651E}"/>
                </a:ext>
              </a:extLst>
            </p:cNvPr>
            <p:cNvSpPr/>
            <p:nvPr/>
          </p:nvSpPr>
          <p:spPr>
            <a:xfrm flipV="1">
              <a:off x="6128622" y="5913434"/>
              <a:ext cx="80450" cy="115596"/>
            </a:xfrm>
            <a:custGeom>
              <a:avLst/>
              <a:gdLst>
                <a:gd name="connsiteX0" fmla="*/ 77331 w 80450"/>
                <a:gd name="connsiteY0" fmla="*/ 260 h 115596"/>
                <a:gd name="connsiteX1" fmla="*/ 63762 w 80450"/>
                <a:gd name="connsiteY1" fmla="*/ 260 h 115596"/>
                <a:gd name="connsiteX2" fmla="*/ 63762 w 80450"/>
                <a:gd name="connsiteY2" fmla="*/ 101523 h 115596"/>
                <a:gd name="connsiteX3" fmla="*/ -3120 w 80450"/>
                <a:gd name="connsiteY3" fmla="*/ 101523 h 115596"/>
                <a:gd name="connsiteX4" fmla="*/ -3120 w 80450"/>
                <a:gd name="connsiteY4" fmla="*/ 115857 h 115596"/>
                <a:gd name="connsiteX5" fmla="*/ 77331 w 80450"/>
                <a:gd name="connsiteY5" fmla="*/ 115857 h 115596"/>
                <a:gd name="connsiteX6" fmla="*/ 77331 w 80450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331" y="260"/>
                  </a:moveTo>
                  <a:lnTo>
                    <a:pt x="63762" y="260"/>
                  </a:lnTo>
                  <a:lnTo>
                    <a:pt x="63762" y="101523"/>
                  </a:lnTo>
                  <a:lnTo>
                    <a:pt x="-3120" y="101523"/>
                  </a:lnTo>
                  <a:lnTo>
                    <a:pt x="-3120" y="115857"/>
                  </a:lnTo>
                  <a:lnTo>
                    <a:pt x="77331" y="115857"/>
                  </a:lnTo>
                  <a:lnTo>
                    <a:pt x="77331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8E9927EA-824A-F991-5080-5D6AAB595E51}"/>
                </a:ext>
              </a:extLst>
            </p:cNvPr>
            <p:cNvSpPr/>
            <p:nvPr/>
          </p:nvSpPr>
          <p:spPr>
            <a:xfrm flipV="1">
              <a:off x="6128622" y="6029030"/>
              <a:ext cx="103936" cy="13624"/>
            </a:xfrm>
            <a:custGeom>
              <a:avLst/>
              <a:gdLst>
                <a:gd name="connsiteX0" fmla="*/ 100806 w 103936"/>
                <a:gd name="connsiteY0" fmla="*/ 340 h 13624"/>
                <a:gd name="connsiteX1" fmla="*/ -3131 w 103936"/>
                <a:gd name="connsiteY1" fmla="*/ 340 h 13624"/>
                <a:gd name="connsiteX2" fmla="*/ -3131 w 103936"/>
                <a:gd name="connsiteY2" fmla="*/ 13964 h 13624"/>
                <a:gd name="connsiteX3" fmla="*/ 100806 w 103936"/>
                <a:gd name="connsiteY3" fmla="*/ 13964 h 13624"/>
                <a:gd name="connsiteX4" fmla="*/ 100806 w 103936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4">
                  <a:moveTo>
                    <a:pt x="100806" y="340"/>
                  </a:moveTo>
                  <a:lnTo>
                    <a:pt x="-3131" y="340"/>
                  </a:lnTo>
                  <a:lnTo>
                    <a:pt x="-3131" y="13964"/>
                  </a:lnTo>
                  <a:lnTo>
                    <a:pt x="100806" y="13964"/>
                  </a:lnTo>
                  <a:lnTo>
                    <a:pt x="100806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EE99874F-B571-A81A-5C80-36E527D69FEA}"/>
                </a:ext>
              </a:extLst>
            </p:cNvPr>
            <p:cNvSpPr/>
            <p:nvPr/>
          </p:nvSpPr>
          <p:spPr>
            <a:xfrm flipV="1">
              <a:off x="6128622" y="6095915"/>
              <a:ext cx="80451" cy="115604"/>
            </a:xfrm>
            <a:custGeom>
              <a:avLst/>
              <a:gdLst>
                <a:gd name="connsiteX0" fmla="*/ -3120 w 80451"/>
                <a:gd name="connsiteY0" fmla="*/ 484 h 115604"/>
                <a:gd name="connsiteX1" fmla="*/ 77332 w 80451"/>
                <a:gd name="connsiteY1" fmla="*/ 484 h 115604"/>
                <a:gd name="connsiteX2" fmla="*/ 77332 w 80451"/>
                <a:gd name="connsiteY2" fmla="*/ 116089 h 115604"/>
                <a:gd name="connsiteX3" fmla="*/ -3120 w 80451"/>
                <a:gd name="connsiteY3" fmla="*/ 11608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3120" y="484"/>
                  </a:moveTo>
                  <a:lnTo>
                    <a:pt x="77332" y="484"/>
                  </a:lnTo>
                  <a:lnTo>
                    <a:pt x="77332" y="116089"/>
                  </a:lnTo>
                  <a:lnTo>
                    <a:pt x="-3120" y="11608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0CD7A8B5-2BD4-2B46-124F-1113021C7FD6}"/>
                </a:ext>
              </a:extLst>
            </p:cNvPr>
            <p:cNvSpPr/>
            <p:nvPr/>
          </p:nvSpPr>
          <p:spPr>
            <a:xfrm flipV="1">
              <a:off x="6128622" y="6095915"/>
              <a:ext cx="80450" cy="115604"/>
            </a:xfrm>
            <a:custGeom>
              <a:avLst/>
              <a:gdLst>
                <a:gd name="connsiteX0" fmla="*/ 77331 w 80450"/>
                <a:gd name="connsiteY0" fmla="*/ 484 h 115604"/>
                <a:gd name="connsiteX1" fmla="*/ 63762 w 80450"/>
                <a:gd name="connsiteY1" fmla="*/ 484 h 115604"/>
                <a:gd name="connsiteX2" fmla="*/ 63762 w 80450"/>
                <a:gd name="connsiteY2" fmla="*/ 101759 h 115604"/>
                <a:gd name="connsiteX3" fmla="*/ -3120 w 80450"/>
                <a:gd name="connsiteY3" fmla="*/ 101759 h 115604"/>
                <a:gd name="connsiteX4" fmla="*/ -3120 w 80450"/>
                <a:gd name="connsiteY4" fmla="*/ 116089 h 115604"/>
                <a:gd name="connsiteX5" fmla="*/ 77331 w 80450"/>
                <a:gd name="connsiteY5" fmla="*/ 116089 h 115604"/>
                <a:gd name="connsiteX6" fmla="*/ 77331 w 80450"/>
                <a:gd name="connsiteY6" fmla="*/ 48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7331" y="484"/>
                  </a:moveTo>
                  <a:lnTo>
                    <a:pt x="63762" y="484"/>
                  </a:lnTo>
                  <a:lnTo>
                    <a:pt x="63762" y="101759"/>
                  </a:lnTo>
                  <a:lnTo>
                    <a:pt x="-3120" y="101759"/>
                  </a:lnTo>
                  <a:lnTo>
                    <a:pt x="-3120" y="116089"/>
                  </a:lnTo>
                  <a:lnTo>
                    <a:pt x="77331" y="116089"/>
                  </a:lnTo>
                  <a:lnTo>
                    <a:pt x="77331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14B763AE-D668-3D4F-88D9-84E5B89DB7DB}"/>
                </a:ext>
              </a:extLst>
            </p:cNvPr>
            <p:cNvSpPr/>
            <p:nvPr/>
          </p:nvSpPr>
          <p:spPr>
            <a:xfrm flipV="1">
              <a:off x="6128622" y="6211519"/>
              <a:ext cx="103936" cy="13613"/>
            </a:xfrm>
            <a:custGeom>
              <a:avLst/>
              <a:gdLst>
                <a:gd name="connsiteX0" fmla="*/ 100806 w 103936"/>
                <a:gd name="connsiteY0" fmla="*/ 564 h 13613"/>
                <a:gd name="connsiteX1" fmla="*/ -3131 w 103936"/>
                <a:gd name="connsiteY1" fmla="*/ 564 h 13613"/>
                <a:gd name="connsiteX2" fmla="*/ -3131 w 103936"/>
                <a:gd name="connsiteY2" fmla="*/ 14178 h 13613"/>
                <a:gd name="connsiteX3" fmla="*/ 100806 w 103936"/>
                <a:gd name="connsiteY3" fmla="*/ 14178 h 13613"/>
                <a:gd name="connsiteX4" fmla="*/ 100806 w 103936"/>
                <a:gd name="connsiteY4" fmla="*/ 564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806" y="564"/>
                  </a:moveTo>
                  <a:lnTo>
                    <a:pt x="-3131" y="564"/>
                  </a:lnTo>
                  <a:lnTo>
                    <a:pt x="-3131" y="14178"/>
                  </a:lnTo>
                  <a:lnTo>
                    <a:pt x="100806" y="14178"/>
                  </a:lnTo>
                  <a:lnTo>
                    <a:pt x="100806" y="564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9AA6D8A8-3975-DFC4-3055-EC9E73B3784C}"/>
                </a:ext>
              </a:extLst>
            </p:cNvPr>
            <p:cNvSpPr/>
            <p:nvPr/>
          </p:nvSpPr>
          <p:spPr>
            <a:xfrm flipV="1">
              <a:off x="6127111" y="5751767"/>
              <a:ext cx="80458" cy="115596"/>
            </a:xfrm>
            <a:custGeom>
              <a:avLst/>
              <a:gdLst>
                <a:gd name="connsiteX0" fmla="*/ -3118 w 80458"/>
                <a:gd name="connsiteY0" fmla="*/ 61 h 115596"/>
                <a:gd name="connsiteX1" fmla="*/ 77340 w 80458"/>
                <a:gd name="connsiteY1" fmla="*/ 61 h 115596"/>
                <a:gd name="connsiteX2" fmla="*/ 77340 w 80458"/>
                <a:gd name="connsiteY2" fmla="*/ 115658 h 115596"/>
                <a:gd name="connsiteX3" fmla="*/ -3118 w 80458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8" y="61"/>
                  </a:moveTo>
                  <a:lnTo>
                    <a:pt x="77340" y="61"/>
                  </a:lnTo>
                  <a:lnTo>
                    <a:pt x="77340" y="115658"/>
                  </a:lnTo>
                  <a:lnTo>
                    <a:pt x="-3118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0F4FBF-07E1-95E0-BC53-D9E8986C38CF}"/>
                </a:ext>
              </a:extLst>
            </p:cNvPr>
            <p:cNvSpPr/>
            <p:nvPr/>
          </p:nvSpPr>
          <p:spPr>
            <a:xfrm flipV="1">
              <a:off x="6127111" y="5751767"/>
              <a:ext cx="80459" cy="115596"/>
            </a:xfrm>
            <a:custGeom>
              <a:avLst/>
              <a:gdLst>
                <a:gd name="connsiteX0" fmla="*/ 77341 w 80459"/>
                <a:gd name="connsiteY0" fmla="*/ 61 h 115596"/>
                <a:gd name="connsiteX1" fmla="*/ 63764 w 80459"/>
                <a:gd name="connsiteY1" fmla="*/ 61 h 115596"/>
                <a:gd name="connsiteX2" fmla="*/ 63764 w 80459"/>
                <a:gd name="connsiteY2" fmla="*/ 101324 h 115596"/>
                <a:gd name="connsiteX3" fmla="*/ -3118 w 80459"/>
                <a:gd name="connsiteY3" fmla="*/ 101324 h 115596"/>
                <a:gd name="connsiteX4" fmla="*/ -3118 w 80459"/>
                <a:gd name="connsiteY4" fmla="*/ 115658 h 115596"/>
                <a:gd name="connsiteX5" fmla="*/ 77341 w 80459"/>
                <a:gd name="connsiteY5" fmla="*/ 115658 h 115596"/>
                <a:gd name="connsiteX6" fmla="*/ 77341 w 80459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1" y="61"/>
                  </a:moveTo>
                  <a:lnTo>
                    <a:pt x="63764" y="61"/>
                  </a:lnTo>
                  <a:lnTo>
                    <a:pt x="63764" y="101324"/>
                  </a:lnTo>
                  <a:lnTo>
                    <a:pt x="-3118" y="101324"/>
                  </a:lnTo>
                  <a:lnTo>
                    <a:pt x="-3118" y="115658"/>
                  </a:lnTo>
                  <a:lnTo>
                    <a:pt x="77341" y="115658"/>
                  </a:lnTo>
                  <a:lnTo>
                    <a:pt x="77341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72098C1E-95BB-7A33-62B0-5B3488D0CDA7}"/>
                </a:ext>
              </a:extLst>
            </p:cNvPr>
            <p:cNvSpPr/>
            <p:nvPr/>
          </p:nvSpPr>
          <p:spPr>
            <a:xfrm flipV="1">
              <a:off x="6127111" y="5867364"/>
              <a:ext cx="103936" cy="13625"/>
            </a:xfrm>
            <a:custGeom>
              <a:avLst/>
              <a:gdLst>
                <a:gd name="connsiteX0" fmla="*/ 100807 w 103936"/>
                <a:gd name="connsiteY0" fmla="*/ 141 h 13625"/>
                <a:gd name="connsiteX1" fmla="*/ -3129 w 103936"/>
                <a:gd name="connsiteY1" fmla="*/ 141 h 13625"/>
                <a:gd name="connsiteX2" fmla="*/ -3129 w 103936"/>
                <a:gd name="connsiteY2" fmla="*/ 13766 h 13625"/>
                <a:gd name="connsiteX3" fmla="*/ 100807 w 103936"/>
                <a:gd name="connsiteY3" fmla="*/ 13766 h 13625"/>
                <a:gd name="connsiteX4" fmla="*/ 100807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807" y="141"/>
                  </a:moveTo>
                  <a:lnTo>
                    <a:pt x="-3129" y="141"/>
                  </a:lnTo>
                  <a:lnTo>
                    <a:pt x="-3129" y="13766"/>
                  </a:lnTo>
                  <a:lnTo>
                    <a:pt x="100807" y="13766"/>
                  </a:lnTo>
                  <a:lnTo>
                    <a:pt x="100807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77C140F8-C4FA-007E-3BBD-8F40023EFA46}"/>
                </a:ext>
              </a:extLst>
            </p:cNvPr>
            <p:cNvSpPr/>
            <p:nvPr/>
          </p:nvSpPr>
          <p:spPr>
            <a:xfrm flipV="1">
              <a:off x="6125599" y="5590104"/>
              <a:ext cx="80458" cy="115596"/>
            </a:xfrm>
            <a:custGeom>
              <a:avLst/>
              <a:gdLst>
                <a:gd name="connsiteX0" fmla="*/ -3117 w 80458"/>
                <a:gd name="connsiteY0" fmla="*/ -137 h 115596"/>
                <a:gd name="connsiteX1" fmla="*/ 77342 w 80458"/>
                <a:gd name="connsiteY1" fmla="*/ -137 h 115596"/>
                <a:gd name="connsiteX2" fmla="*/ 77342 w 80458"/>
                <a:gd name="connsiteY2" fmla="*/ 115459 h 115596"/>
                <a:gd name="connsiteX3" fmla="*/ -3117 w 80458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7" y="-137"/>
                  </a:moveTo>
                  <a:lnTo>
                    <a:pt x="77342" y="-137"/>
                  </a:lnTo>
                  <a:lnTo>
                    <a:pt x="77342" y="115459"/>
                  </a:lnTo>
                  <a:lnTo>
                    <a:pt x="-3117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8ECB0E5-8FBD-4E0E-3379-61159988DEDD}"/>
                </a:ext>
              </a:extLst>
            </p:cNvPr>
            <p:cNvSpPr/>
            <p:nvPr/>
          </p:nvSpPr>
          <p:spPr>
            <a:xfrm flipV="1">
              <a:off x="6125599" y="5590103"/>
              <a:ext cx="80459" cy="115597"/>
            </a:xfrm>
            <a:custGeom>
              <a:avLst/>
              <a:gdLst>
                <a:gd name="connsiteX0" fmla="*/ 77343 w 80459"/>
                <a:gd name="connsiteY0" fmla="*/ -137 h 115597"/>
                <a:gd name="connsiteX1" fmla="*/ 63765 w 80459"/>
                <a:gd name="connsiteY1" fmla="*/ -137 h 115597"/>
                <a:gd name="connsiteX2" fmla="*/ 63765 w 80459"/>
                <a:gd name="connsiteY2" fmla="*/ 101130 h 115597"/>
                <a:gd name="connsiteX3" fmla="*/ -3117 w 80459"/>
                <a:gd name="connsiteY3" fmla="*/ 101130 h 115597"/>
                <a:gd name="connsiteX4" fmla="*/ -3117 w 80459"/>
                <a:gd name="connsiteY4" fmla="*/ 115460 h 115597"/>
                <a:gd name="connsiteX5" fmla="*/ 77343 w 80459"/>
                <a:gd name="connsiteY5" fmla="*/ 115460 h 115597"/>
                <a:gd name="connsiteX6" fmla="*/ 77343 w 80459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7">
                  <a:moveTo>
                    <a:pt x="77343" y="-137"/>
                  </a:moveTo>
                  <a:lnTo>
                    <a:pt x="63765" y="-137"/>
                  </a:lnTo>
                  <a:lnTo>
                    <a:pt x="63765" y="101130"/>
                  </a:lnTo>
                  <a:lnTo>
                    <a:pt x="-3117" y="101130"/>
                  </a:lnTo>
                  <a:lnTo>
                    <a:pt x="-3117" y="115460"/>
                  </a:lnTo>
                  <a:lnTo>
                    <a:pt x="77343" y="115460"/>
                  </a:lnTo>
                  <a:lnTo>
                    <a:pt x="77343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FF10A5C9-D7DE-4C9E-A766-E35BD35A67CC}"/>
                </a:ext>
              </a:extLst>
            </p:cNvPr>
            <p:cNvSpPr/>
            <p:nvPr/>
          </p:nvSpPr>
          <p:spPr>
            <a:xfrm flipV="1">
              <a:off x="6125599" y="5705701"/>
              <a:ext cx="103945" cy="13613"/>
            </a:xfrm>
            <a:custGeom>
              <a:avLst/>
              <a:gdLst>
                <a:gd name="connsiteX0" fmla="*/ 100818 w 103945"/>
                <a:gd name="connsiteY0" fmla="*/ -58 h 13613"/>
                <a:gd name="connsiteX1" fmla="*/ -3128 w 103945"/>
                <a:gd name="connsiteY1" fmla="*/ -58 h 13613"/>
                <a:gd name="connsiteX2" fmla="*/ -3128 w 103945"/>
                <a:gd name="connsiteY2" fmla="*/ 13555 h 13613"/>
                <a:gd name="connsiteX3" fmla="*/ 100818 w 103945"/>
                <a:gd name="connsiteY3" fmla="*/ 13555 h 13613"/>
                <a:gd name="connsiteX4" fmla="*/ 100818 w 103945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8" y="-58"/>
                  </a:moveTo>
                  <a:lnTo>
                    <a:pt x="-3128" y="-58"/>
                  </a:lnTo>
                  <a:lnTo>
                    <a:pt x="-3128" y="13555"/>
                  </a:lnTo>
                  <a:lnTo>
                    <a:pt x="100818" y="13555"/>
                  </a:lnTo>
                  <a:lnTo>
                    <a:pt x="100818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7DADEB7C-ED8A-A349-B99B-C03387F9579C}"/>
                </a:ext>
              </a:extLst>
            </p:cNvPr>
            <p:cNvSpPr/>
            <p:nvPr/>
          </p:nvSpPr>
          <p:spPr>
            <a:xfrm flipV="1">
              <a:off x="6124087" y="5428437"/>
              <a:ext cx="80458" cy="115596"/>
            </a:xfrm>
            <a:custGeom>
              <a:avLst/>
              <a:gdLst>
                <a:gd name="connsiteX0" fmla="*/ -3116 w 80458"/>
                <a:gd name="connsiteY0" fmla="*/ -336 h 115596"/>
                <a:gd name="connsiteX1" fmla="*/ 77343 w 80458"/>
                <a:gd name="connsiteY1" fmla="*/ -336 h 115596"/>
                <a:gd name="connsiteX2" fmla="*/ 77343 w 80458"/>
                <a:gd name="connsiteY2" fmla="*/ 115261 h 115596"/>
                <a:gd name="connsiteX3" fmla="*/ -3116 w 80458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6" y="-336"/>
                  </a:moveTo>
                  <a:lnTo>
                    <a:pt x="77343" y="-336"/>
                  </a:lnTo>
                  <a:lnTo>
                    <a:pt x="77343" y="115261"/>
                  </a:lnTo>
                  <a:lnTo>
                    <a:pt x="-3116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AFECBB8F-A7DF-D732-F3A4-F61F6247567C}"/>
                </a:ext>
              </a:extLst>
            </p:cNvPr>
            <p:cNvSpPr/>
            <p:nvPr/>
          </p:nvSpPr>
          <p:spPr>
            <a:xfrm flipV="1">
              <a:off x="6124087" y="5428437"/>
              <a:ext cx="80459" cy="115596"/>
            </a:xfrm>
            <a:custGeom>
              <a:avLst/>
              <a:gdLst>
                <a:gd name="connsiteX0" fmla="*/ 77344 w 80459"/>
                <a:gd name="connsiteY0" fmla="*/ -336 h 115596"/>
                <a:gd name="connsiteX1" fmla="*/ 63767 w 80459"/>
                <a:gd name="connsiteY1" fmla="*/ -336 h 115596"/>
                <a:gd name="connsiteX2" fmla="*/ 63767 w 80459"/>
                <a:gd name="connsiteY2" fmla="*/ 100927 h 115596"/>
                <a:gd name="connsiteX3" fmla="*/ -3116 w 80459"/>
                <a:gd name="connsiteY3" fmla="*/ 100927 h 115596"/>
                <a:gd name="connsiteX4" fmla="*/ -3116 w 80459"/>
                <a:gd name="connsiteY4" fmla="*/ 115261 h 115596"/>
                <a:gd name="connsiteX5" fmla="*/ 77344 w 80459"/>
                <a:gd name="connsiteY5" fmla="*/ 115261 h 115596"/>
                <a:gd name="connsiteX6" fmla="*/ 77344 w 80459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4" y="-336"/>
                  </a:moveTo>
                  <a:lnTo>
                    <a:pt x="63767" y="-336"/>
                  </a:lnTo>
                  <a:lnTo>
                    <a:pt x="63767" y="100927"/>
                  </a:lnTo>
                  <a:lnTo>
                    <a:pt x="-3116" y="100927"/>
                  </a:lnTo>
                  <a:lnTo>
                    <a:pt x="-3116" y="115261"/>
                  </a:lnTo>
                  <a:lnTo>
                    <a:pt x="77344" y="115261"/>
                  </a:lnTo>
                  <a:lnTo>
                    <a:pt x="77344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4FC004B6-CE6A-80ED-CB71-9185549171B0}"/>
                </a:ext>
              </a:extLst>
            </p:cNvPr>
            <p:cNvSpPr/>
            <p:nvPr/>
          </p:nvSpPr>
          <p:spPr>
            <a:xfrm flipV="1">
              <a:off x="6124087" y="5544034"/>
              <a:ext cx="103945" cy="13613"/>
            </a:xfrm>
            <a:custGeom>
              <a:avLst/>
              <a:gdLst>
                <a:gd name="connsiteX0" fmla="*/ 100819 w 103945"/>
                <a:gd name="connsiteY0" fmla="*/ -257 h 13613"/>
                <a:gd name="connsiteX1" fmla="*/ -3127 w 103945"/>
                <a:gd name="connsiteY1" fmla="*/ -257 h 13613"/>
                <a:gd name="connsiteX2" fmla="*/ -3127 w 103945"/>
                <a:gd name="connsiteY2" fmla="*/ 13357 h 13613"/>
                <a:gd name="connsiteX3" fmla="*/ 100819 w 103945"/>
                <a:gd name="connsiteY3" fmla="*/ 13357 h 13613"/>
                <a:gd name="connsiteX4" fmla="*/ 100819 w 103945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9" y="-257"/>
                  </a:moveTo>
                  <a:lnTo>
                    <a:pt x="-3127" y="-257"/>
                  </a:lnTo>
                  <a:lnTo>
                    <a:pt x="-3127" y="13357"/>
                  </a:lnTo>
                  <a:lnTo>
                    <a:pt x="100819" y="13357"/>
                  </a:lnTo>
                  <a:lnTo>
                    <a:pt x="100819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950DAC23-DD74-520A-1098-B24FD7B8171E}"/>
                </a:ext>
              </a:extLst>
            </p:cNvPr>
            <p:cNvSpPr/>
            <p:nvPr/>
          </p:nvSpPr>
          <p:spPr>
            <a:xfrm flipV="1">
              <a:off x="6336477" y="5913434"/>
              <a:ext cx="80462" cy="115596"/>
            </a:xfrm>
            <a:custGeom>
              <a:avLst/>
              <a:gdLst>
                <a:gd name="connsiteX0" fmla="*/ -3315 w 80462"/>
                <a:gd name="connsiteY0" fmla="*/ 260 h 115596"/>
                <a:gd name="connsiteX1" fmla="*/ 77147 w 80462"/>
                <a:gd name="connsiteY1" fmla="*/ 260 h 115596"/>
                <a:gd name="connsiteX2" fmla="*/ 77147 w 80462"/>
                <a:gd name="connsiteY2" fmla="*/ 115857 h 115596"/>
                <a:gd name="connsiteX3" fmla="*/ -3315 w 80462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3315" y="260"/>
                  </a:moveTo>
                  <a:lnTo>
                    <a:pt x="77147" y="260"/>
                  </a:lnTo>
                  <a:lnTo>
                    <a:pt x="77147" y="115857"/>
                  </a:lnTo>
                  <a:lnTo>
                    <a:pt x="-3315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5F406A77-1C00-A666-4A27-9A95764520DC}"/>
                </a:ext>
              </a:extLst>
            </p:cNvPr>
            <p:cNvSpPr/>
            <p:nvPr/>
          </p:nvSpPr>
          <p:spPr>
            <a:xfrm flipV="1">
              <a:off x="6336477" y="5913434"/>
              <a:ext cx="80459" cy="115596"/>
            </a:xfrm>
            <a:custGeom>
              <a:avLst/>
              <a:gdLst>
                <a:gd name="connsiteX0" fmla="*/ 77144 w 80459"/>
                <a:gd name="connsiteY0" fmla="*/ 260 h 115596"/>
                <a:gd name="connsiteX1" fmla="*/ 63567 w 80459"/>
                <a:gd name="connsiteY1" fmla="*/ 260 h 115596"/>
                <a:gd name="connsiteX2" fmla="*/ 63567 w 80459"/>
                <a:gd name="connsiteY2" fmla="*/ 101523 h 115596"/>
                <a:gd name="connsiteX3" fmla="*/ -3315 w 80459"/>
                <a:gd name="connsiteY3" fmla="*/ 101523 h 115596"/>
                <a:gd name="connsiteX4" fmla="*/ -3315 w 80459"/>
                <a:gd name="connsiteY4" fmla="*/ 115857 h 115596"/>
                <a:gd name="connsiteX5" fmla="*/ 77144 w 80459"/>
                <a:gd name="connsiteY5" fmla="*/ 115857 h 115596"/>
                <a:gd name="connsiteX6" fmla="*/ 77144 w 80459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144" y="260"/>
                  </a:moveTo>
                  <a:lnTo>
                    <a:pt x="63567" y="260"/>
                  </a:lnTo>
                  <a:lnTo>
                    <a:pt x="63567" y="101523"/>
                  </a:lnTo>
                  <a:lnTo>
                    <a:pt x="-3315" y="101523"/>
                  </a:lnTo>
                  <a:lnTo>
                    <a:pt x="-3315" y="115857"/>
                  </a:lnTo>
                  <a:lnTo>
                    <a:pt x="77144" y="115857"/>
                  </a:lnTo>
                  <a:lnTo>
                    <a:pt x="77144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3534ACF4-11C2-E137-2FA2-6F3CFE4BAC0A}"/>
                </a:ext>
              </a:extLst>
            </p:cNvPr>
            <p:cNvSpPr/>
            <p:nvPr/>
          </p:nvSpPr>
          <p:spPr>
            <a:xfrm flipV="1">
              <a:off x="6336477" y="6029030"/>
              <a:ext cx="103945" cy="13624"/>
            </a:xfrm>
            <a:custGeom>
              <a:avLst/>
              <a:gdLst>
                <a:gd name="connsiteX0" fmla="*/ 100620 w 103945"/>
                <a:gd name="connsiteY0" fmla="*/ 340 h 13624"/>
                <a:gd name="connsiteX1" fmla="*/ -3326 w 103945"/>
                <a:gd name="connsiteY1" fmla="*/ 340 h 13624"/>
                <a:gd name="connsiteX2" fmla="*/ -3326 w 103945"/>
                <a:gd name="connsiteY2" fmla="*/ 13964 h 13624"/>
                <a:gd name="connsiteX3" fmla="*/ 100620 w 103945"/>
                <a:gd name="connsiteY3" fmla="*/ 13964 h 13624"/>
                <a:gd name="connsiteX4" fmla="*/ 100620 w 103945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24">
                  <a:moveTo>
                    <a:pt x="100620" y="340"/>
                  </a:moveTo>
                  <a:lnTo>
                    <a:pt x="-3326" y="340"/>
                  </a:lnTo>
                  <a:lnTo>
                    <a:pt x="-3326" y="13964"/>
                  </a:lnTo>
                  <a:lnTo>
                    <a:pt x="100620" y="13964"/>
                  </a:lnTo>
                  <a:lnTo>
                    <a:pt x="100620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6EE385A1-F353-ADE3-3C2C-2890F66C9DE0}"/>
                </a:ext>
              </a:extLst>
            </p:cNvPr>
            <p:cNvSpPr/>
            <p:nvPr/>
          </p:nvSpPr>
          <p:spPr>
            <a:xfrm flipV="1">
              <a:off x="6334975" y="5751767"/>
              <a:ext cx="80451" cy="115596"/>
            </a:xfrm>
            <a:custGeom>
              <a:avLst/>
              <a:gdLst>
                <a:gd name="connsiteX0" fmla="*/ -3314 w 80451"/>
                <a:gd name="connsiteY0" fmla="*/ 61 h 115596"/>
                <a:gd name="connsiteX1" fmla="*/ 77138 w 80451"/>
                <a:gd name="connsiteY1" fmla="*/ 61 h 115596"/>
                <a:gd name="connsiteX2" fmla="*/ 77138 w 80451"/>
                <a:gd name="connsiteY2" fmla="*/ 115658 h 115596"/>
                <a:gd name="connsiteX3" fmla="*/ -3314 w 80451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4" y="61"/>
                  </a:moveTo>
                  <a:lnTo>
                    <a:pt x="77138" y="61"/>
                  </a:lnTo>
                  <a:lnTo>
                    <a:pt x="77138" y="115658"/>
                  </a:lnTo>
                  <a:lnTo>
                    <a:pt x="-3314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868B117D-378A-FCC1-EDD8-80FC327B954C}"/>
                </a:ext>
              </a:extLst>
            </p:cNvPr>
            <p:cNvSpPr/>
            <p:nvPr/>
          </p:nvSpPr>
          <p:spPr>
            <a:xfrm flipV="1">
              <a:off x="6334975" y="5751767"/>
              <a:ext cx="80450" cy="115596"/>
            </a:xfrm>
            <a:custGeom>
              <a:avLst/>
              <a:gdLst>
                <a:gd name="connsiteX0" fmla="*/ 77137 w 80450"/>
                <a:gd name="connsiteY0" fmla="*/ 61 h 115596"/>
                <a:gd name="connsiteX1" fmla="*/ 63559 w 80450"/>
                <a:gd name="connsiteY1" fmla="*/ 61 h 115596"/>
                <a:gd name="connsiteX2" fmla="*/ 63559 w 80450"/>
                <a:gd name="connsiteY2" fmla="*/ 101324 h 115596"/>
                <a:gd name="connsiteX3" fmla="*/ -3314 w 80450"/>
                <a:gd name="connsiteY3" fmla="*/ 101324 h 115596"/>
                <a:gd name="connsiteX4" fmla="*/ -3314 w 80450"/>
                <a:gd name="connsiteY4" fmla="*/ 115658 h 115596"/>
                <a:gd name="connsiteX5" fmla="*/ 77137 w 80450"/>
                <a:gd name="connsiteY5" fmla="*/ 115658 h 115596"/>
                <a:gd name="connsiteX6" fmla="*/ 77137 w 80450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7" y="61"/>
                  </a:moveTo>
                  <a:lnTo>
                    <a:pt x="63559" y="61"/>
                  </a:lnTo>
                  <a:lnTo>
                    <a:pt x="63559" y="101324"/>
                  </a:lnTo>
                  <a:lnTo>
                    <a:pt x="-3314" y="101324"/>
                  </a:lnTo>
                  <a:lnTo>
                    <a:pt x="-3314" y="115658"/>
                  </a:lnTo>
                  <a:lnTo>
                    <a:pt x="77137" y="115658"/>
                  </a:lnTo>
                  <a:lnTo>
                    <a:pt x="77137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CDC3AED5-A702-EA98-1B98-C03B1A0B68FA}"/>
                </a:ext>
              </a:extLst>
            </p:cNvPr>
            <p:cNvSpPr/>
            <p:nvPr/>
          </p:nvSpPr>
          <p:spPr>
            <a:xfrm flipV="1">
              <a:off x="6334975" y="5867364"/>
              <a:ext cx="103936" cy="13625"/>
            </a:xfrm>
            <a:custGeom>
              <a:avLst/>
              <a:gdLst>
                <a:gd name="connsiteX0" fmla="*/ 100612 w 103936"/>
                <a:gd name="connsiteY0" fmla="*/ 141 h 13625"/>
                <a:gd name="connsiteX1" fmla="*/ -3325 w 103936"/>
                <a:gd name="connsiteY1" fmla="*/ 141 h 13625"/>
                <a:gd name="connsiteX2" fmla="*/ -3325 w 103936"/>
                <a:gd name="connsiteY2" fmla="*/ 13766 h 13625"/>
                <a:gd name="connsiteX3" fmla="*/ 100612 w 103936"/>
                <a:gd name="connsiteY3" fmla="*/ 13766 h 13625"/>
                <a:gd name="connsiteX4" fmla="*/ 100612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612" y="141"/>
                  </a:moveTo>
                  <a:lnTo>
                    <a:pt x="-3325" y="141"/>
                  </a:lnTo>
                  <a:lnTo>
                    <a:pt x="-3325" y="13766"/>
                  </a:lnTo>
                  <a:lnTo>
                    <a:pt x="100612" y="13766"/>
                  </a:lnTo>
                  <a:lnTo>
                    <a:pt x="100612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B8B53446-49D4-0FFB-304C-15AA3DCCE67D}"/>
                </a:ext>
              </a:extLst>
            </p:cNvPr>
            <p:cNvSpPr/>
            <p:nvPr/>
          </p:nvSpPr>
          <p:spPr>
            <a:xfrm flipV="1">
              <a:off x="6333463" y="5590104"/>
              <a:ext cx="80451" cy="115596"/>
            </a:xfrm>
            <a:custGeom>
              <a:avLst/>
              <a:gdLst>
                <a:gd name="connsiteX0" fmla="*/ -3312 w 80451"/>
                <a:gd name="connsiteY0" fmla="*/ -137 h 115596"/>
                <a:gd name="connsiteX1" fmla="*/ 77139 w 80451"/>
                <a:gd name="connsiteY1" fmla="*/ -137 h 115596"/>
                <a:gd name="connsiteX2" fmla="*/ 77139 w 80451"/>
                <a:gd name="connsiteY2" fmla="*/ 115459 h 115596"/>
                <a:gd name="connsiteX3" fmla="*/ -3312 w 80451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2" y="-137"/>
                  </a:moveTo>
                  <a:lnTo>
                    <a:pt x="77139" y="-137"/>
                  </a:lnTo>
                  <a:lnTo>
                    <a:pt x="77139" y="115459"/>
                  </a:lnTo>
                  <a:lnTo>
                    <a:pt x="-3312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F0D9BCB1-F2C8-C51E-E97E-BA6A04984A51}"/>
                </a:ext>
              </a:extLst>
            </p:cNvPr>
            <p:cNvSpPr/>
            <p:nvPr/>
          </p:nvSpPr>
          <p:spPr>
            <a:xfrm flipV="1">
              <a:off x="6333463" y="5590103"/>
              <a:ext cx="80450" cy="115597"/>
            </a:xfrm>
            <a:custGeom>
              <a:avLst/>
              <a:gdLst>
                <a:gd name="connsiteX0" fmla="*/ 77138 w 80450"/>
                <a:gd name="connsiteY0" fmla="*/ -137 h 115597"/>
                <a:gd name="connsiteX1" fmla="*/ 63570 w 80450"/>
                <a:gd name="connsiteY1" fmla="*/ -137 h 115597"/>
                <a:gd name="connsiteX2" fmla="*/ 63570 w 80450"/>
                <a:gd name="connsiteY2" fmla="*/ 101130 h 115597"/>
                <a:gd name="connsiteX3" fmla="*/ -3312 w 80450"/>
                <a:gd name="connsiteY3" fmla="*/ 101130 h 115597"/>
                <a:gd name="connsiteX4" fmla="*/ -3312 w 80450"/>
                <a:gd name="connsiteY4" fmla="*/ 115460 h 115597"/>
                <a:gd name="connsiteX5" fmla="*/ 77138 w 80450"/>
                <a:gd name="connsiteY5" fmla="*/ 115460 h 115597"/>
                <a:gd name="connsiteX6" fmla="*/ 77138 w 80450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7138" y="-137"/>
                  </a:moveTo>
                  <a:lnTo>
                    <a:pt x="63570" y="-137"/>
                  </a:lnTo>
                  <a:lnTo>
                    <a:pt x="63570" y="101130"/>
                  </a:lnTo>
                  <a:lnTo>
                    <a:pt x="-3312" y="101130"/>
                  </a:lnTo>
                  <a:lnTo>
                    <a:pt x="-3312" y="115460"/>
                  </a:lnTo>
                  <a:lnTo>
                    <a:pt x="77138" y="115460"/>
                  </a:lnTo>
                  <a:lnTo>
                    <a:pt x="77138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232DE4FD-F176-B4EC-6B63-C311B4B48DCA}"/>
                </a:ext>
              </a:extLst>
            </p:cNvPr>
            <p:cNvSpPr/>
            <p:nvPr/>
          </p:nvSpPr>
          <p:spPr>
            <a:xfrm flipV="1">
              <a:off x="6333463" y="5705701"/>
              <a:ext cx="103936" cy="13613"/>
            </a:xfrm>
            <a:custGeom>
              <a:avLst/>
              <a:gdLst>
                <a:gd name="connsiteX0" fmla="*/ 100613 w 103936"/>
                <a:gd name="connsiteY0" fmla="*/ -58 h 13613"/>
                <a:gd name="connsiteX1" fmla="*/ -3324 w 103936"/>
                <a:gd name="connsiteY1" fmla="*/ -58 h 13613"/>
                <a:gd name="connsiteX2" fmla="*/ -3324 w 103936"/>
                <a:gd name="connsiteY2" fmla="*/ 13555 h 13613"/>
                <a:gd name="connsiteX3" fmla="*/ 100613 w 103936"/>
                <a:gd name="connsiteY3" fmla="*/ 13555 h 13613"/>
                <a:gd name="connsiteX4" fmla="*/ 100613 w 103936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3" y="-58"/>
                  </a:moveTo>
                  <a:lnTo>
                    <a:pt x="-3324" y="-58"/>
                  </a:lnTo>
                  <a:lnTo>
                    <a:pt x="-3324" y="13555"/>
                  </a:lnTo>
                  <a:lnTo>
                    <a:pt x="100613" y="13555"/>
                  </a:lnTo>
                  <a:lnTo>
                    <a:pt x="100613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7302FCE8-4539-04B0-B2A3-26695A8EDE8D}"/>
                </a:ext>
              </a:extLst>
            </p:cNvPr>
            <p:cNvSpPr/>
            <p:nvPr/>
          </p:nvSpPr>
          <p:spPr>
            <a:xfrm flipV="1">
              <a:off x="6331952" y="5428437"/>
              <a:ext cx="80451" cy="115596"/>
            </a:xfrm>
            <a:custGeom>
              <a:avLst/>
              <a:gdLst>
                <a:gd name="connsiteX0" fmla="*/ -3311 w 80451"/>
                <a:gd name="connsiteY0" fmla="*/ -336 h 115596"/>
                <a:gd name="connsiteX1" fmla="*/ 77141 w 80451"/>
                <a:gd name="connsiteY1" fmla="*/ -336 h 115596"/>
                <a:gd name="connsiteX2" fmla="*/ 77141 w 80451"/>
                <a:gd name="connsiteY2" fmla="*/ 115261 h 115596"/>
                <a:gd name="connsiteX3" fmla="*/ -3311 w 80451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1" y="-336"/>
                  </a:moveTo>
                  <a:lnTo>
                    <a:pt x="77141" y="-336"/>
                  </a:lnTo>
                  <a:lnTo>
                    <a:pt x="77141" y="115261"/>
                  </a:lnTo>
                  <a:lnTo>
                    <a:pt x="-3311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931D976A-33FF-C86D-D622-818A08F3F5D5}"/>
                </a:ext>
              </a:extLst>
            </p:cNvPr>
            <p:cNvSpPr/>
            <p:nvPr/>
          </p:nvSpPr>
          <p:spPr>
            <a:xfrm flipV="1">
              <a:off x="6331952" y="5428437"/>
              <a:ext cx="80450" cy="115596"/>
            </a:xfrm>
            <a:custGeom>
              <a:avLst/>
              <a:gdLst>
                <a:gd name="connsiteX0" fmla="*/ 77139 w 80450"/>
                <a:gd name="connsiteY0" fmla="*/ -336 h 115596"/>
                <a:gd name="connsiteX1" fmla="*/ 63571 w 80450"/>
                <a:gd name="connsiteY1" fmla="*/ -336 h 115596"/>
                <a:gd name="connsiteX2" fmla="*/ 63571 w 80450"/>
                <a:gd name="connsiteY2" fmla="*/ 100927 h 115596"/>
                <a:gd name="connsiteX3" fmla="*/ -3311 w 80450"/>
                <a:gd name="connsiteY3" fmla="*/ 100927 h 115596"/>
                <a:gd name="connsiteX4" fmla="*/ -3311 w 80450"/>
                <a:gd name="connsiteY4" fmla="*/ 115261 h 115596"/>
                <a:gd name="connsiteX5" fmla="*/ 77139 w 80450"/>
                <a:gd name="connsiteY5" fmla="*/ 115261 h 115596"/>
                <a:gd name="connsiteX6" fmla="*/ 77139 w 80450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9" y="-336"/>
                  </a:moveTo>
                  <a:lnTo>
                    <a:pt x="63571" y="-336"/>
                  </a:lnTo>
                  <a:lnTo>
                    <a:pt x="63571" y="100927"/>
                  </a:lnTo>
                  <a:lnTo>
                    <a:pt x="-3311" y="100927"/>
                  </a:lnTo>
                  <a:lnTo>
                    <a:pt x="-3311" y="115261"/>
                  </a:lnTo>
                  <a:lnTo>
                    <a:pt x="77139" y="115261"/>
                  </a:lnTo>
                  <a:lnTo>
                    <a:pt x="77139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88E610D2-CEC6-CBF9-F233-534504A73355}"/>
                </a:ext>
              </a:extLst>
            </p:cNvPr>
            <p:cNvSpPr/>
            <p:nvPr/>
          </p:nvSpPr>
          <p:spPr>
            <a:xfrm flipV="1">
              <a:off x="6331952" y="5544034"/>
              <a:ext cx="103936" cy="13613"/>
            </a:xfrm>
            <a:custGeom>
              <a:avLst/>
              <a:gdLst>
                <a:gd name="connsiteX0" fmla="*/ 100615 w 103936"/>
                <a:gd name="connsiteY0" fmla="*/ -257 h 13613"/>
                <a:gd name="connsiteX1" fmla="*/ -3322 w 103936"/>
                <a:gd name="connsiteY1" fmla="*/ -257 h 13613"/>
                <a:gd name="connsiteX2" fmla="*/ -3322 w 103936"/>
                <a:gd name="connsiteY2" fmla="*/ 13357 h 13613"/>
                <a:gd name="connsiteX3" fmla="*/ 100615 w 103936"/>
                <a:gd name="connsiteY3" fmla="*/ 13357 h 13613"/>
                <a:gd name="connsiteX4" fmla="*/ 100615 w 103936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5" y="-257"/>
                  </a:moveTo>
                  <a:lnTo>
                    <a:pt x="-3322" y="-257"/>
                  </a:lnTo>
                  <a:lnTo>
                    <a:pt x="-3322" y="13357"/>
                  </a:lnTo>
                  <a:lnTo>
                    <a:pt x="100615" y="13357"/>
                  </a:lnTo>
                  <a:lnTo>
                    <a:pt x="100615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3B18F4D8-4E06-5D4E-7741-A981834CBD88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A2E71B44-6AE6-EFFB-2627-5FE90F365FBE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BF2059E8-3D1B-3953-B0BF-28C1331C8F61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0093010E-DDAC-4639-2057-613B6712CCAE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F63D6B79-435E-D428-4314-517C9AB42771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A7BA9336-1821-0003-C75E-2D784B8FCFE2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B76C85AB-EDDE-F9BF-03E4-DFD75542297D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2AB17A18-1509-749A-E61A-7B182ACBFC82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A355C889-2EE9-685A-E3BD-52852412D492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FA6352BC-4116-1171-F56C-1D0243DBF333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1403BECE-BDC0-2DF2-BA43-3CE33647EF7F}"/>
                </a:ext>
              </a:extLst>
            </p:cNvPr>
            <p:cNvSpPr/>
            <p:nvPr/>
          </p:nvSpPr>
          <p:spPr>
            <a:xfrm flipV="1">
              <a:off x="5822416" y="5236849"/>
              <a:ext cx="732277" cy="48651"/>
            </a:xfrm>
            <a:custGeom>
              <a:avLst/>
              <a:gdLst>
                <a:gd name="connsiteX0" fmla="*/ -3138 w 732277"/>
                <a:gd name="connsiteY0" fmla="*/ -613 h 48651"/>
                <a:gd name="connsiteX1" fmla="*/ 729139 w 732277"/>
                <a:gd name="connsiteY1" fmla="*/ -613 h 48651"/>
                <a:gd name="connsiteX2" fmla="*/ 729139 w 732277"/>
                <a:gd name="connsiteY2" fmla="*/ 48038 h 48651"/>
                <a:gd name="connsiteX3" fmla="*/ -3138 w 732277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48651">
                  <a:moveTo>
                    <a:pt x="-3138" y="-613"/>
                  </a:moveTo>
                  <a:lnTo>
                    <a:pt x="729139" y="-613"/>
                  </a:lnTo>
                  <a:lnTo>
                    <a:pt x="729139" y="48038"/>
                  </a:lnTo>
                  <a:lnTo>
                    <a:pt x="-3138" y="4803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22AA3C8C-B9C8-A522-BECA-0A6C5DE74D79}"/>
                </a:ext>
              </a:extLst>
            </p:cNvPr>
            <p:cNvSpPr/>
            <p:nvPr/>
          </p:nvSpPr>
          <p:spPr>
            <a:xfrm flipV="1">
              <a:off x="5834353" y="5306146"/>
              <a:ext cx="701150" cy="14362"/>
            </a:xfrm>
            <a:custGeom>
              <a:avLst/>
              <a:gdLst>
                <a:gd name="connsiteX0" fmla="*/ -3135 w 701150"/>
                <a:gd name="connsiteY0" fmla="*/ -549 h 14362"/>
                <a:gd name="connsiteX1" fmla="*/ 698016 w 701150"/>
                <a:gd name="connsiteY1" fmla="*/ -549 h 14362"/>
                <a:gd name="connsiteX2" fmla="*/ 698016 w 701150"/>
                <a:gd name="connsiteY2" fmla="*/ 13814 h 14362"/>
                <a:gd name="connsiteX3" fmla="*/ -3135 w 701150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150" h="14362">
                  <a:moveTo>
                    <a:pt x="-3135" y="-549"/>
                  </a:moveTo>
                  <a:lnTo>
                    <a:pt x="698016" y="-549"/>
                  </a:lnTo>
                  <a:lnTo>
                    <a:pt x="698016" y="13814"/>
                  </a:lnTo>
                  <a:lnTo>
                    <a:pt x="-3135" y="1381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BDC6FF29-51BC-2D73-3D17-3DD29D4569DC}"/>
                </a:ext>
              </a:extLst>
            </p:cNvPr>
            <p:cNvSpPr/>
            <p:nvPr/>
          </p:nvSpPr>
          <p:spPr>
            <a:xfrm flipV="1">
              <a:off x="6328329" y="6075957"/>
              <a:ext cx="111181" cy="178564"/>
            </a:xfrm>
            <a:custGeom>
              <a:avLst/>
              <a:gdLst>
                <a:gd name="connsiteX0" fmla="*/ 107860 w 111181"/>
                <a:gd name="connsiteY0" fmla="*/ 179063 h 178564"/>
                <a:gd name="connsiteX1" fmla="*/ -3322 w 111181"/>
                <a:gd name="connsiteY1" fmla="*/ 179063 h 178564"/>
                <a:gd name="connsiteX2" fmla="*/ -3322 w 111181"/>
                <a:gd name="connsiteY2" fmla="*/ 499 h 178564"/>
                <a:gd name="connsiteX3" fmla="*/ 107860 w 111181"/>
                <a:gd name="connsiteY3" fmla="*/ 499 h 178564"/>
                <a:gd name="connsiteX4" fmla="*/ 107860 w 111181"/>
                <a:gd name="connsiteY4" fmla="*/ 179063 h 17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81" h="178564">
                  <a:moveTo>
                    <a:pt x="107860" y="179063"/>
                  </a:moveTo>
                  <a:lnTo>
                    <a:pt x="-3322" y="179063"/>
                  </a:lnTo>
                  <a:lnTo>
                    <a:pt x="-3322" y="499"/>
                  </a:lnTo>
                  <a:lnTo>
                    <a:pt x="107860" y="499"/>
                  </a:lnTo>
                  <a:lnTo>
                    <a:pt x="107860" y="179063"/>
                  </a:ln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B9472696-C2B8-EDF6-FA6E-01E08AC5767B}"/>
                </a:ext>
              </a:extLst>
            </p:cNvPr>
            <p:cNvSpPr/>
            <p:nvPr/>
          </p:nvSpPr>
          <p:spPr>
            <a:xfrm flipV="1">
              <a:off x="6337399" y="6084667"/>
              <a:ext cx="92470" cy="170995"/>
            </a:xfrm>
            <a:custGeom>
              <a:avLst/>
              <a:gdLst>
                <a:gd name="connsiteX0" fmla="*/ 89148 w 92470"/>
                <a:gd name="connsiteY0" fmla="*/ 171501 h 170995"/>
                <a:gd name="connsiteX1" fmla="*/ -3322 w 92470"/>
                <a:gd name="connsiteY1" fmla="*/ 171501 h 170995"/>
                <a:gd name="connsiteX2" fmla="*/ -3322 w 92470"/>
                <a:gd name="connsiteY2" fmla="*/ 505 h 170995"/>
                <a:gd name="connsiteX3" fmla="*/ 89148 w 92470"/>
                <a:gd name="connsiteY3" fmla="*/ 505 h 170995"/>
                <a:gd name="connsiteX4" fmla="*/ 89148 w 92470"/>
                <a:gd name="connsiteY4" fmla="*/ 171501 h 17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70" h="170995">
                  <a:moveTo>
                    <a:pt x="89148" y="171501"/>
                  </a:moveTo>
                  <a:lnTo>
                    <a:pt x="-3322" y="171501"/>
                  </a:lnTo>
                  <a:lnTo>
                    <a:pt x="-3322" y="505"/>
                  </a:lnTo>
                  <a:lnTo>
                    <a:pt x="89148" y="505"/>
                  </a:lnTo>
                  <a:lnTo>
                    <a:pt x="89148" y="171501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B99945EF-D596-F42C-53BA-B6725C9CE100}"/>
                </a:ext>
              </a:extLst>
            </p:cNvPr>
            <p:cNvSpPr/>
            <p:nvPr/>
          </p:nvSpPr>
          <p:spPr>
            <a:xfrm flipV="1">
              <a:off x="5835386" y="6255486"/>
              <a:ext cx="20332" cy="176"/>
            </a:xfrm>
            <a:custGeom>
              <a:avLst/>
              <a:gdLst>
                <a:gd name="connsiteX0" fmla="*/ -2816 w 20332"/>
                <a:gd name="connsiteY0" fmla="*/ 610 h 176"/>
                <a:gd name="connsiteX1" fmla="*/ 17517 w 20332"/>
                <a:gd name="connsiteY1" fmla="*/ 610 h 176"/>
                <a:gd name="connsiteX2" fmla="*/ 17517 w 20332"/>
                <a:gd name="connsiteY2" fmla="*/ 786 h 176"/>
                <a:gd name="connsiteX3" fmla="*/ -2816 w 2033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2" h="176">
                  <a:moveTo>
                    <a:pt x="-2816" y="610"/>
                  </a:moveTo>
                  <a:lnTo>
                    <a:pt x="17517" y="610"/>
                  </a:lnTo>
                  <a:lnTo>
                    <a:pt x="17517" y="786"/>
                  </a:lnTo>
                  <a:lnTo>
                    <a:pt x="-2816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417F58FC-579A-DA92-0E3D-3BB3C6872E63}"/>
                </a:ext>
              </a:extLst>
            </p:cNvPr>
            <p:cNvSpPr/>
            <p:nvPr/>
          </p:nvSpPr>
          <p:spPr>
            <a:xfrm flipV="1">
              <a:off x="5855719" y="6255486"/>
              <a:ext cx="147646" cy="176"/>
            </a:xfrm>
            <a:custGeom>
              <a:avLst/>
              <a:gdLst>
                <a:gd name="connsiteX0" fmla="*/ -2895 w 147646"/>
                <a:gd name="connsiteY0" fmla="*/ 610 h 176"/>
                <a:gd name="connsiteX1" fmla="*/ 144751 w 147646"/>
                <a:gd name="connsiteY1" fmla="*/ 610 h 176"/>
                <a:gd name="connsiteX2" fmla="*/ 144751 w 147646"/>
                <a:gd name="connsiteY2" fmla="*/ 786 h 176"/>
                <a:gd name="connsiteX3" fmla="*/ -2895 w 147646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46" h="176">
                  <a:moveTo>
                    <a:pt x="-2895" y="610"/>
                  </a:moveTo>
                  <a:lnTo>
                    <a:pt x="144751" y="610"/>
                  </a:lnTo>
                  <a:lnTo>
                    <a:pt x="144751" y="786"/>
                  </a:lnTo>
                  <a:lnTo>
                    <a:pt x="-2895" y="786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A02981D1-9A54-2376-6300-6B55774150AF}"/>
                </a:ext>
              </a:extLst>
            </p:cNvPr>
            <p:cNvSpPr/>
            <p:nvPr/>
          </p:nvSpPr>
          <p:spPr>
            <a:xfrm flipV="1">
              <a:off x="5835386" y="6254521"/>
              <a:ext cx="167980" cy="964"/>
            </a:xfrm>
            <a:custGeom>
              <a:avLst/>
              <a:gdLst>
                <a:gd name="connsiteX0" fmla="*/ 165095 w 167980"/>
                <a:gd name="connsiteY0" fmla="*/ 609 h 964"/>
                <a:gd name="connsiteX1" fmla="*/ -2885 w 167980"/>
                <a:gd name="connsiteY1" fmla="*/ 609 h 964"/>
                <a:gd name="connsiteX2" fmla="*/ -2885 w 167980"/>
                <a:gd name="connsiteY2" fmla="*/ 1574 h 964"/>
                <a:gd name="connsiteX3" fmla="*/ 165095 w 167980"/>
                <a:gd name="connsiteY3" fmla="*/ 1574 h 964"/>
                <a:gd name="connsiteX4" fmla="*/ 165095 w 167980"/>
                <a:gd name="connsiteY4" fmla="*/ 609 h 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964">
                  <a:moveTo>
                    <a:pt x="165095" y="609"/>
                  </a:moveTo>
                  <a:lnTo>
                    <a:pt x="-2885" y="609"/>
                  </a:lnTo>
                  <a:lnTo>
                    <a:pt x="-2885" y="1574"/>
                  </a:lnTo>
                  <a:lnTo>
                    <a:pt x="165095" y="1574"/>
                  </a:lnTo>
                  <a:lnTo>
                    <a:pt x="165095" y="609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08330EE8-C76C-461B-6AED-972D876C9C2F}"/>
                </a:ext>
              </a:extLst>
            </p:cNvPr>
            <p:cNvSpPr/>
            <p:nvPr/>
          </p:nvSpPr>
          <p:spPr>
            <a:xfrm flipV="1">
              <a:off x="5835386" y="5320509"/>
              <a:ext cx="167980" cy="934012"/>
            </a:xfrm>
            <a:custGeom>
              <a:avLst/>
              <a:gdLst>
                <a:gd name="connsiteX0" fmla="*/ 165095 w 167980"/>
                <a:gd name="connsiteY0" fmla="*/ 34 h 934012"/>
                <a:gd name="connsiteX1" fmla="*/ -2885 w 167980"/>
                <a:gd name="connsiteY1" fmla="*/ 34 h 934012"/>
                <a:gd name="connsiteX2" fmla="*/ -2885 w 167980"/>
                <a:gd name="connsiteY2" fmla="*/ 934047 h 934012"/>
                <a:gd name="connsiteX3" fmla="*/ 165095 w 167980"/>
                <a:gd name="connsiteY3" fmla="*/ 934047 h 934012"/>
                <a:gd name="connsiteX4" fmla="*/ 165095 w 167980"/>
                <a:gd name="connsiteY4" fmla="*/ 34 h 934012"/>
                <a:gd name="connsiteX5" fmla="*/ 37045 w 167980"/>
                <a:gd name="connsiteY5" fmla="*/ 26592 h 934012"/>
                <a:gd name="connsiteX6" fmla="*/ 37045 w 167980"/>
                <a:gd name="connsiteY6" fmla="*/ 9169 h 934012"/>
                <a:gd name="connsiteX7" fmla="*/ 88506 w 167980"/>
                <a:gd name="connsiteY7" fmla="*/ 9169 h 934012"/>
                <a:gd name="connsiteX8" fmla="*/ 88506 w 167980"/>
                <a:gd name="connsiteY8" fmla="*/ 26592 h 934012"/>
                <a:gd name="connsiteX9" fmla="*/ 37045 w 167980"/>
                <a:gd name="connsiteY9" fmla="*/ 26592 h 934012"/>
                <a:gd name="connsiteX10" fmla="*/ 56337 w 167980"/>
                <a:gd name="connsiteY10" fmla="*/ 142189 h 934012"/>
                <a:gd name="connsiteX11" fmla="*/ 56337 w 167980"/>
                <a:gd name="connsiteY11" fmla="*/ 26592 h 934012"/>
                <a:gd name="connsiteX12" fmla="*/ 84524 w 167980"/>
                <a:gd name="connsiteY12" fmla="*/ 26592 h 934012"/>
                <a:gd name="connsiteX13" fmla="*/ 84524 w 167980"/>
                <a:gd name="connsiteY13" fmla="*/ 142189 h 934012"/>
                <a:gd name="connsiteX14" fmla="*/ 56337 w 167980"/>
                <a:gd name="connsiteY14" fmla="*/ 142189 h 934012"/>
                <a:gd name="connsiteX15" fmla="*/ 37045 w 167980"/>
                <a:gd name="connsiteY15" fmla="*/ 187308 h 934012"/>
                <a:gd name="connsiteX16" fmla="*/ 37045 w 167980"/>
                <a:gd name="connsiteY16" fmla="*/ 169889 h 934012"/>
                <a:gd name="connsiteX17" fmla="*/ 88506 w 167980"/>
                <a:gd name="connsiteY17" fmla="*/ 169889 h 934012"/>
                <a:gd name="connsiteX18" fmla="*/ 88506 w 167980"/>
                <a:gd name="connsiteY18" fmla="*/ 187308 h 934012"/>
                <a:gd name="connsiteX19" fmla="*/ 37045 w 167980"/>
                <a:gd name="connsiteY19" fmla="*/ 187308 h 934012"/>
                <a:gd name="connsiteX20" fmla="*/ 56337 w 167980"/>
                <a:gd name="connsiteY20" fmla="*/ 302905 h 934012"/>
                <a:gd name="connsiteX21" fmla="*/ 56337 w 167980"/>
                <a:gd name="connsiteY21" fmla="*/ 187308 h 934012"/>
                <a:gd name="connsiteX22" fmla="*/ 84524 w 167980"/>
                <a:gd name="connsiteY22" fmla="*/ 187308 h 934012"/>
                <a:gd name="connsiteX23" fmla="*/ 84524 w 167980"/>
                <a:gd name="connsiteY23" fmla="*/ 302905 h 934012"/>
                <a:gd name="connsiteX24" fmla="*/ 56337 w 167980"/>
                <a:gd name="connsiteY24" fmla="*/ 302905 h 934012"/>
                <a:gd name="connsiteX25" fmla="*/ 37045 w 167980"/>
                <a:gd name="connsiteY25" fmla="*/ 364652 h 934012"/>
                <a:gd name="connsiteX26" fmla="*/ 37045 w 167980"/>
                <a:gd name="connsiteY26" fmla="*/ 347232 h 934012"/>
                <a:gd name="connsiteX27" fmla="*/ 88506 w 167980"/>
                <a:gd name="connsiteY27" fmla="*/ 347232 h 934012"/>
                <a:gd name="connsiteX28" fmla="*/ 88506 w 167980"/>
                <a:gd name="connsiteY28" fmla="*/ 364652 h 934012"/>
                <a:gd name="connsiteX29" fmla="*/ 37045 w 167980"/>
                <a:gd name="connsiteY29" fmla="*/ 364652 h 934012"/>
                <a:gd name="connsiteX30" fmla="*/ 56337 w 167980"/>
                <a:gd name="connsiteY30" fmla="*/ 480249 h 934012"/>
                <a:gd name="connsiteX31" fmla="*/ 56337 w 167980"/>
                <a:gd name="connsiteY31" fmla="*/ 364652 h 934012"/>
                <a:gd name="connsiteX32" fmla="*/ 84524 w 167980"/>
                <a:gd name="connsiteY32" fmla="*/ 364652 h 934012"/>
                <a:gd name="connsiteX33" fmla="*/ 84524 w 167980"/>
                <a:gd name="connsiteY33" fmla="*/ 480249 h 934012"/>
                <a:gd name="connsiteX34" fmla="*/ 56337 w 167980"/>
                <a:gd name="connsiteY34" fmla="*/ 480249 h 934012"/>
                <a:gd name="connsiteX35" fmla="*/ 37045 w 167980"/>
                <a:gd name="connsiteY35" fmla="*/ 542006 h 934012"/>
                <a:gd name="connsiteX36" fmla="*/ 37045 w 167980"/>
                <a:gd name="connsiteY36" fmla="*/ 524586 h 934012"/>
                <a:gd name="connsiteX37" fmla="*/ 88506 w 167980"/>
                <a:gd name="connsiteY37" fmla="*/ 524586 h 934012"/>
                <a:gd name="connsiteX38" fmla="*/ 88506 w 167980"/>
                <a:gd name="connsiteY38" fmla="*/ 542006 h 934012"/>
                <a:gd name="connsiteX39" fmla="*/ 37045 w 167980"/>
                <a:gd name="connsiteY39" fmla="*/ 542006 h 934012"/>
                <a:gd name="connsiteX40" fmla="*/ 56337 w 167980"/>
                <a:gd name="connsiteY40" fmla="*/ 657603 h 934012"/>
                <a:gd name="connsiteX41" fmla="*/ 56337 w 167980"/>
                <a:gd name="connsiteY41" fmla="*/ 542006 h 934012"/>
                <a:gd name="connsiteX42" fmla="*/ 84524 w 167980"/>
                <a:gd name="connsiteY42" fmla="*/ 542006 h 934012"/>
                <a:gd name="connsiteX43" fmla="*/ 84524 w 167980"/>
                <a:gd name="connsiteY43" fmla="*/ 657603 h 934012"/>
                <a:gd name="connsiteX44" fmla="*/ 56337 w 167980"/>
                <a:gd name="connsiteY44" fmla="*/ 657603 h 934012"/>
                <a:gd name="connsiteX45" fmla="*/ 37045 w 167980"/>
                <a:gd name="connsiteY45" fmla="*/ 719353 h 934012"/>
                <a:gd name="connsiteX46" fmla="*/ 37045 w 167980"/>
                <a:gd name="connsiteY46" fmla="*/ 701930 h 934012"/>
                <a:gd name="connsiteX47" fmla="*/ 88506 w 167980"/>
                <a:gd name="connsiteY47" fmla="*/ 701930 h 934012"/>
                <a:gd name="connsiteX48" fmla="*/ 88506 w 167980"/>
                <a:gd name="connsiteY48" fmla="*/ 719353 h 934012"/>
                <a:gd name="connsiteX49" fmla="*/ 37045 w 167980"/>
                <a:gd name="connsiteY49" fmla="*/ 719353 h 934012"/>
                <a:gd name="connsiteX50" fmla="*/ 56337 w 167980"/>
                <a:gd name="connsiteY50" fmla="*/ 834950 h 934012"/>
                <a:gd name="connsiteX51" fmla="*/ 56337 w 167980"/>
                <a:gd name="connsiteY51" fmla="*/ 719353 h 934012"/>
                <a:gd name="connsiteX52" fmla="*/ 84524 w 167980"/>
                <a:gd name="connsiteY52" fmla="*/ 719353 h 934012"/>
                <a:gd name="connsiteX53" fmla="*/ 84524 w 167980"/>
                <a:gd name="connsiteY53" fmla="*/ 834950 h 934012"/>
                <a:gd name="connsiteX54" fmla="*/ 56337 w 167980"/>
                <a:gd name="connsiteY54" fmla="*/ 834950 h 93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67980" h="934012">
                  <a:moveTo>
                    <a:pt x="165095" y="34"/>
                  </a:moveTo>
                  <a:lnTo>
                    <a:pt x="-2885" y="34"/>
                  </a:lnTo>
                  <a:lnTo>
                    <a:pt x="-2885" y="934047"/>
                  </a:lnTo>
                  <a:lnTo>
                    <a:pt x="165095" y="934047"/>
                  </a:lnTo>
                  <a:lnTo>
                    <a:pt x="165095" y="34"/>
                  </a:lnTo>
                  <a:moveTo>
                    <a:pt x="37045" y="26592"/>
                  </a:moveTo>
                  <a:lnTo>
                    <a:pt x="37045" y="9169"/>
                  </a:lnTo>
                  <a:lnTo>
                    <a:pt x="88506" y="9169"/>
                  </a:lnTo>
                  <a:lnTo>
                    <a:pt x="88506" y="26592"/>
                  </a:lnTo>
                  <a:lnTo>
                    <a:pt x="37045" y="26592"/>
                  </a:lnTo>
                  <a:moveTo>
                    <a:pt x="56337" y="142189"/>
                  </a:moveTo>
                  <a:lnTo>
                    <a:pt x="56337" y="26592"/>
                  </a:lnTo>
                  <a:lnTo>
                    <a:pt x="84524" y="26592"/>
                  </a:lnTo>
                  <a:lnTo>
                    <a:pt x="84524" y="142189"/>
                  </a:lnTo>
                  <a:lnTo>
                    <a:pt x="56337" y="142189"/>
                  </a:lnTo>
                  <a:moveTo>
                    <a:pt x="37045" y="187308"/>
                  </a:moveTo>
                  <a:lnTo>
                    <a:pt x="37045" y="169889"/>
                  </a:lnTo>
                  <a:lnTo>
                    <a:pt x="88506" y="169889"/>
                  </a:lnTo>
                  <a:lnTo>
                    <a:pt x="88506" y="187308"/>
                  </a:lnTo>
                  <a:lnTo>
                    <a:pt x="37045" y="187308"/>
                  </a:lnTo>
                  <a:moveTo>
                    <a:pt x="56337" y="302905"/>
                  </a:moveTo>
                  <a:lnTo>
                    <a:pt x="56337" y="187308"/>
                  </a:lnTo>
                  <a:lnTo>
                    <a:pt x="84524" y="187308"/>
                  </a:lnTo>
                  <a:lnTo>
                    <a:pt x="84524" y="302905"/>
                  </a:lnTo>
                  <a:lnTo>
                    <a:pt x="56337" y="302905"/>
                  </a:lnTo>
                  <a:moveTo>
                    <a:pt x="37045" y="364652"/>
                  </a:moveTo>
                  <a:lnTo>
                    <a:pt x="37045" y="347232"/>
                  </a:lnTo>
                  <a:lnTo>
                    <a:pt x="88506" y="347232"/>
                  </a:lnTo>
                  <a:lnTo>
                    <a:pt x="88506" y="364652"/>
                  </a:lnTo>
                  <a:lnTo>
                    <a:pt x="37045" y="364652"/>
                  </a:lnTo>
                  <a:moveTo>
                    <a:pt x="56337" y="480249"/>
                  </a:moveTo>
                  <a:lnTo>
                    <a:pt x="56337" y="364652"/>
                  </a:lnTo>
                  <a:lnTo>
                    <a:pt x="84524" y="364652"/>
                  </a:lnTo>
                  <a:lnTo>
                    <a:pt x="84524" y="480249"/>
                  </a:lnTo>
                  <a:lnTo>
                    <a:pt x="56337" y="480249"/>
                  </a:lnTo>
                  <a:moveTo>
                    <a:pt x="37045" y="542006"/>
                  </a:moveTo>
                  <a:lnTo>
                    <a:pt x="37045" y="524586"/>
                  </a:lnTo>
                  <a:lnTo>
                    <a:pt x="88506" y="524586"/>
                  </a:lnTo>
                  <a:lnTo>
                    <a:pt x="88506" y="542006"/>
                  </a:lnTo>
                  <a:lnTo>
                    <a:pt x="37045" y="542006"/>
                  </a:lnTo>
                  <a:moveTo>
                    <a:pt x="56337" y="657603"/>
                  </a:moveTo>
                  <a:lnTo>
                    <a:pt x="56337" y="542006"/>
                  </a:lnTo>
                  <a:lnTo>
                    <a:pt x="84524" y="542006"/>
                  </a:lnTo>
                  <a:lnTo>
                    <a:pt x="84524" y="657603"/>
                  </a:lnTo>
                  <a:lnTo>
                    <a:pt x="56337" y="657603"/>
                  </a:lnTo>
                  <a:moveTo>
                    <a:pt x="37045" y="719353"/>
                  </a:moveTo>
                  <a:lnTo>
                    <a:pt x="37045" y="701930"/>
                  </a:lnTo>
                  <a:lnTo>
                    <a:pt x="88506" y="701930"/>
                  </a:lnTo>
                  <a:lnTo>
                    <a:pt x="88506" y="719353"/>
                  </a:lnTo>
                  <a:lnTo>
                    <a:pt x="37045" y="719353"/>
                  </a:lnTo>
                  <a:moveTo>
                    <a:pt x="56337" y="834950"/>
                  </a:moveTo>
                  <a:lnTo>
                    <a:pt x="56337" y="719353"/>
                  </a:lnTo>
                  <a:lnTo>
                    <a:pt x="84524" y="719353"/>
                  </a:lnTo>
                  <a:lnTo>
                    <a:pt x="84524" y="834950"/>
                  </a:lnTo>
                  <a:lnTo>
                    <a:pt x="56337" y="83495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650412AA-AB24-FCF3-F4D0-D95CA2D0EF38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BB03492F-3B59-16D3-9A9E-89911AACB361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0DB7C368-2432-8849-5121-FE4EBC191FC4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C179B655-47CC-CCB3-DAE0-98137D3E23CA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059B2365-6687-FC9A-0A50-29ECC0F11B74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AFDE4FEE-CD73-CD3C-343C-C057619088B8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29DF179E-9245-FB98-C595-14ECC06E39D1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33F43CA0-050A-9008-45CC-8B1C615C8152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D4FE2B7E-1850-BCCA-F629-C0AA7F39E53D}"/>
                </a:ext>
              </a:extLst>
            </p:cNvPr>
            <p:cNvSpPr/>
            <p:nvPr/>
          </p:nvSpPr>
          <p:spPr>
            <a:xfrm flipV="1">
              <a:off x="5835386" y="5285500"/>
              <a:ext cx="167980" cy="20647"/>
            </a:xfrm>
            <a:custGeom>
              <a:avLst/>
              <a:gdLst>
                <a:gd name="connsiteX0" fmla="*/ 165095 w 167980"/>
                <a:gd name="connsiteY0" fmla="*/ -570 h 20647"/>
                <a:gd name="connsiteX1" fmla="*/ -2885 w 167980"/>
                <a:gd name="connsiteY1" fmla="*/ -570 h 20647"/>
                <a:gd name="connsiteX2" fmla="*/ -2885 w 167980"/>
                <a:gd name="connsiteY2" fmla="*/ 20077 h 20647"/>
                <a:gd name="connsiteX3" fmla="*/ 165095 w 167980"/>
                <a:gd name="connsiteY3" fmla="*/ 20077 h 20647"/>
                <a:gd name="connsiteX4" fmla="*/ 165095 w 167980"/>
                <a:gd name="connsiteY4" fmla="*/ -570 h 2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20647">
                  <a:moveTo>
                    <a:pt x="165095" y="-570"/>
                  </a:moveTo>
                  <a:lnTo>
                    <a:pt x="-2885" y="-570"/>
                  </a:lnTo>
                  <a:lnTo>
                    <a:pt x="-2885" y="20077"/>
                  </a:lnTo>
                  <a:lnTo>
                    <a:pt x="165095" y="20077"/>
                  </a:lnTo>
                  <a:lnTo>
                    <a:pt x="165095" y="-57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5AA2CA51-7781-9EA1-A58D-4C87575E3C6A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CD0C1BAF-9767-A79E-D048-3378391FA7E1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1A53AFB6-308D-8FD0-8796-B246922E7B6B}"/>
                </a:ext>
              </a:extLst>
            </p:cNvPr>
            <p:cNvSpPr/>
            <p:nvPr/>
          </p:nvSpPr>
          <p:spPr>
            <a:xfrm flipV="1">
              <a:off x="5835386" y="5306146"/>
              <a:ext cx="167977" cy="14362"/>
            </a:xfrm>
            <a:custGeom>
              <a:avLst/>
              <a:gdLst>
                <a:gd name="connsiteX0" fmla="*/ -2885 w 167977"/>
                <a:gd name="connsiteY0" fmla="*/ -549 h 14362"/>
                <a:gd name="connsiteX1" fmla="*/ 165093 w 167977"/>
                <a:gd name="connsiteY1" fmla="*/ -549 h 14362"/>
                <a:gd name="connsiteX2" fmla="*/ 165093 w 167977"/>
                <a:gd name="connsiteY2" fmla="*/ 13814 h 14362"/>
                <a:gd name="connsiteX3" fmla="*/ -2885 w 167977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977" h="14362">
                  <a:moveTo>
                    <a:pt x="-2885" y="-549"/>
                  </a:moveTo>
                  <a:lnTo>
                    <a:pt x="165093" y="-549"/>
                  </a:lnTo>
                  <a:lnTo>
                    <a:pt x="165093" y="13814"/>
                  </a:lnTo>
                  <a:lnTo>
                    <a:pt x="-2885" y="13814"/>
                  </a:lnTo>
                  <a:close/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E69301B7-AF69-AE52-58EB-D810B71C93F8}"/>
                </a:ext>
              </a:extLst>
            </p:cNvPr>
            <p:cNvSpPr/>
            <p:nvPr/>
          </p:nvSpPr>
          <p:spPr>
            <a:xfrm flipV="1">
              <a:off x="5822416" y="5236849"/>
              <a:ext cx="133304" cy="48651"/>
            </a:xfrm>
            <a:custGeom>
              <a:avLst/>
              <a:gdLst>
                <a:gd name="connsiteX0" fmla="*/ -2857 w 133304"/>
                <a:gd name="connsiteY0" fmla="*/ -613 h 48651"/>
                <a:gd name="connsiteX1" fmla="*/ 130448 w 133304"/>
                <a:gd name="connsiteY1" fmla="*/ -613 h 48651"/>
                <a:gd name="connsiteX2" fmla="*/ 130448 w 133304"/>
                <a:gd name="connsiteY2" fmla="*/ 48038 h 48651"/>
                <a:gd name="connsiteX3" fmla="*/ -2857 w 133304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04" h="48651">
                  <a:moveTo>
                    <a:pt x="-2857" y="-613"/>
                  </a:moveTo>
                  <a:lnTo>
                    <a:pt x="130448" y="-613"/>
                  </a:lnTo>
                  <a:lnTo>
                    <a:pt x="130448" y="48038"/>
                  </a:lnTo>
                  <a:lnTo>
                    <a:pt x="-2857" y="48038"/>
                  </a:lnTo>
                  <a:close/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D85683B5-05F0-0C04-85D4-240AD2245C8A}"/>
                </a:ext>
              </a:extLst>
            </p:cNvPr>
            <p:cNvSpPr/>
            <p:nvPr/>
          </p:nvSpPr>
          <p:spPr>
            <a:xfrm flipV="1">
              <a:off x="4065530" y="4928690"/>
              <a:ext cx="1048851" cy="1326972"/>
            </a:xfrm>
            <a:custGeom>
              <a:avLst/>
              <a:gdLst>
                <a:gd name="connsiteX0" fmla="*/ -1635 w 1048851"/>
                <a:gd name="connsiteY0" fmla="*/ -206 h 1326972"/>
                <a:gd name="connsiteX1" fmla="*/ 1047217 w 1048851"/>
                <a:gd name="connsiteY1" fmla="*/ -206 h 1326972"/>
                <a:gd name="connsiteX2" fmla="*/ 1047217 w 1048851"/>
                <a:gd name="connsiteY2" fmla="*/ 1326766 h 1326972"/>
                <a:gd name="connsiteX3" fmla="*/ -1635 w 1048851"/>
                <a:gd name="connsiteY3" fmla="*/ 1326766 h 132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326972">
                  <a:moveTo>
                    <a:pt x="-1635" y="-206"/>
                  </a:moveTo>
                  <a:lnTo>
                    <a:pt x="1047217" y="-206"/>
                  </a:lnTo>
                  <a:lnTo>
                    <a:pt x="1047217" y="1326766"/>
                  </a:lnTo>
                  <a:lnTo>
                    <a:pt x="-1635" y="132676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1D97AB56-A8A3-76FA-B00A-9F710D7CA115}"/>
                </a:ext>
              </a:extLst>
            </p:cNvPr>
            <p:cNvSpPr/>
            <p:nvPr/>
          </p:nvSpPr>
          <p:spPr>
            <a:xfrm flipV="1">
              <a:off x="4049482" y="4906225"/>
              <a:ext cx="1078311" cy="44928"/>
            </a:xfrm>
            <a:custGeom>
              <a:avLst/>
              <a:gdLst>
                <a:gd name="connsiteX0" fmla="*/ -1634 w 1078311"/>
                <a:gd name="connsiteY0" fmla="*/ -1022 h 44928"/>
                <a:gd name="connsiteX1" fmla="*/ 1076677 w 1078311"/>
                <a:gd name="connsiteY1" fmla="*/ -1022 h 44928"/>
                <a:gd name="connsiteX2" fmla="*/ 1076677 w 1078311"/>
                <a:gd name="connsiteY2" fmla="*/ 43906 h 44928"/>
                <a:gd name="connsiteX3" fmla="*/ -1634 w 1078311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8311" h="44928">
                  <a:moveTo>
                    <a:pt x="-1634" y="-1022"/>
                  </a:moveTo>
                  <a:lnTo>
                    <a:pt x="1076677" y="-1022"/>
                  </a:lnTo>
                  <a:lnTo>
                    <a:pt x="1076677" y="43906"/>
                  </a:lnTo>
                  <a:lnTo>
                    <a:pt x="-1634" y="43906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AE942557-C95F-ADAB-83D0-2360635F1316}"/>
                </a:ext>
              </a:extLst>
            </p:cNvPr>
            <p:cNvSpPr/>
            <p:nvPr/>
          </p:nvSpPr>
          <p:spPr>
            <a:xfrm flipV="1">
              <a:off x="4065530" y="5027797"/>
              <a:ext cx="1048851" cy="36999"/>
            </a:xfrm>
            <a:custGeom>
              <a:avLst/>
              <a:gdLst>
                <a:gd name="connsiteX0" fmla="*/ -1635 w 1048851"/>
                <a:gd name="connsiteY0" fmla="*/ -877 h 36999"/>
                <a:gd name="connsiteX1" fmla="*/ 1047217 w 1048851"/>
                <a:gd name="connsiteY1" fmla="*/ -877 h 36999"/>
                <a:gd name="connsiteX2" fmla="*/ 1047217 w 1048851"/>
                <a:gd name="connsiteY2" fmla="*/ 36123 h 36999"/>
                <a:gd name="connsiteX3" fmla="*/ -1635 w 1048851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36999">
                  <a:moveTo>
                    <a:pt x="-1635" y="-877"/>
                  </a:moveTo>
                  <a:lnTo>
                    <a:pt x="1047217" y="-877"/>
                  </a:lnTo>
                  <a:lnTo>
                    <a:pt x="1047217" y="36123"/>
                  </a:lnTo>
                  <a:lnTo>
                    <a:pt x="-1635" y="3612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6D8E9E34-BC25-497E-FE7D-A8163344F81F}"/>
                </a:ext>
              </a:extLst>
            </p:cNvPr>
            <p:cNvSpPr/>
            <p:nvPr/>
          </p:nvSpPr>
          <p:spPr>
            <a:xfrm flipV="1">
              <a:off x="4065530" y="4980225"/>
              <a:ext cx="1048851" cy="18499"/>
            </a:xfrm>
            <a:custGeom>
              <a:avLst/>
              <a:gdLst>
                <a:gd name="connsiteX0" fmla="*/ -1635 w 1048851"/>
                <a:gd name="connsiteY0" fmla="*/ -947 h 18499"/>
                <a:gd name="connsiteX1" fmla="*/ 1047217 w 1048851"/>
                <a:gd name="connsiteY1" fmla="*/ -947 h 18499"/>
                <a:gd name="connsiteX2" fmla="*/ 1047217 w 1048851"/>
                <a:gd name="connsiteY2" fmla="*/ 17553 h 18499"/>
                <a:gd name="connsiteX3" fmla="*/ -1635 w 1048851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8499">
                  <a:moveTo>
                    <a:pt x="-1635" y="-947"/>
                  </a:moveTo>
                  <a:lnTo>
                    <a:pt x="1047217" y="-947"/>
                  </a:lnTo>
                  <a:lnTo>
                    <a:pt x="1047217" y="17553"/>
                  </a:lnTo>
                  <a:lnTo>
                    <a:pt x="-1635" y="1755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C1364723-6C1A-12E7-6AB2-4297A06553A7}"/>
                </a:ext>
              </a:extLst>
            </p:cNvPr>
            <p:cNvSpPr/>
            <p:nvPr/>
          </p:nvSpPr>
          <p:spPr>
            <a:xfrm flipV="1">
              <a:off x="4784220" y="5059043"/>
              <a:ext cx="243148" cy="954566"/>
            </a:xfrm>
            <a:custGeom>
              <a:avLst/>
              <a:gdLst>
                <a:gd name="connsiteX0" fmla="*/ -1932 w 243148"/>
                <a:gd name="connsiteY0" fmla="*/ -275 h 954566"/>
                <a:gd name="connsiteX1" fmla="*/ 241216 w 243148"/>
                <a:gd name="connsiteY1" fmla="*/ -275 h 954566"/>
                <a:gd name="connsiteX2" fmla="*/ 241216 w 243148"/>
                <a:gd name="connsiteY2" fmla="*/ 954291 h 954566"/>
                <a:gd name="connsiteX3" fmla="*/ -1932 w 243148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48" h="954566">
                  <a:moveTo>
                    <a:pt x="-1932" y="-275"/>
                  </a:moveTo>
                  <a:lnTo>
                    <a:pt x="241216" y="-275"/>
                  </a:lnTo>
                  <a:lnTo>
                    <a:pt x="241216" y="954291"/>
                  </a:lnTo>
                  <a:lnTo>
                    <a:pt x="-1932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FC291BB9-F0AC-810E-B2AF-21C677A76250}"/>
                </a:ext>
              </a:extLst>
            </p:cNvPr>
            <p:cNvSpPr/>
            <p:nvPr/>
          </p:nvSpPr>
          <p:spPr>
            <a:xfrm flipV="1">
              <a:off x="4289746" y="5059043"/>
              <a:ext cx="243151" cy="954566"/>
            </a:xfrm>
            <a:custGeom>
              <a:avLst/>
              <a:gdLst>
                <a:gd name="connsiteX0" fmla="*/ -1467 w 243151"/>
                <a:gd name="connsiteY0" fmla="*/ -275 h 954566"/>
                <a:gd name="connsiteX1" fmla="*/ 241684 w 243151"/>
                <a:gd name="connsiteY1" fmla="*/ -275 h 954566"/>
                <a:gd name="connsiteX2" fmla="*/ 241684 w 243151"/>
                <a:gd name="connsiteY2" fmla="*/ 954291 h 954566"/>
                <a:gd name="connsiteX3" fmla="*/ -1467 w 243151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51" h="954566">
                  <a:moveTo>
                    <a:pt x="-1467" y="-275"/>
                  </a:moveTo>
                  <a:lnTo>
                    <a:pt x="241684" y="-275"/>
                  </a:lnTo>
                  <a:lnTo>
                    <a:pt x="241684" y="954291"/>
                  </a:lnTo>
                  <a:lnTo>
                    <a:pt x="-1467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26F7D677-9909-F64C-B768-8F247753775E}"/>
                </a:ext>
              </a:extLst>
            </p:cNvPr>
            <p:cNvSpPr/>
            <p:nvPr/>
          </p:nvSpPr>
          <p:spPr>
            <a:xfrm flipV="1">
              <a:off x="4065530" y="6013609"/>
              <a:ext cx="1062263" cy="37010"/>
            </a:xfrm>
            <a:custGeom>
              <a:avLst/>
              <a:gdLst>
                <a:gd name="connsiteX0" fmla="*/ -1642 w 1062263"/>
                <a:gd name="connsiteY0" fmla="*/ 335 h 37010"/>
                <a:gd name="connsiteX1" fmla="*/ 1060622 w 1062263"/>
                <a:gd name="connsiteY1" fmla="*/ 335 h 37010"/>
                <a:gd name="connsiteX2" fmla="*/ 1060622 w 1062263"/>
                <a:gd name="connsiteY2" fmla="*/ 37345 h 37010"/>
                <a:gd name="connsiteX3" fmla="*/ -1642 w 106226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263" h="37010">
                  <a:moveTo>
                    <a:pt x="-1642" y="335"/>
                  </a:moveTo>
                  <a:lnTo>
                    <a:pt x="1060622" y="335"/>
                  </a:lnTo>
                  <a:lnTo>
                    <a:pt x="1060622" y="37345"/>
                  </a:lnTo>
                  <a:lnTo>
                    <a:pt x="-1642" y="37345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A1D2CCB7-1AAF-A79E-FB39-9CDBD8541BE3}"/>
                </a:ext>
              </a:extLst>
            </p:cNvPr>
            <p:cNvSpPr/>
            <p:nvPr/>
          </p:nvSpPr>
          <p:spPr>
            <a:xfrm flipV="1">
              <a:off x="4551634" y="6069119"/>
              <a:ext cx="185004" cy="185002"/>
            </a:xfrm>
            <a:custGeom>
              <a:avLst/>
              <a:gdLst>
                <a:gd name="connsiteX0" fmla="*/ 183318 w 185004"/>
                <a:gd name="connsiteY0" fmla="*/ 185496 h 185002"/>
                <a:gd name="connsiteX1" fmla="*/ -1686 w 185004"/>
                <a:gd name="connsiteY1" fmla="*/ 185496 h 185002"/>
                <a:gd name="connsiteX2" fmla="*/ -1686 w 185004"/>
                <a:gd name="connsiteY2" fmla="*/ 494 h 185002"/>
                <a:gd name="connsiteX3" fmla="*/ 183318 w 185004"/>
                <a:gd name="connsiteY3" fmla="*/ 494 h 185002"/>
                <a:gd name="connsiteX4" fmla="*/ 183318 w 185004"/>
                <a:gd name="connsiteY4" fmla="*/ 185496 h 18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04" h="185002">
                  <a:moveTo>
                    <a:pt x="183318" y="185496"/>
                  </a:moveTo>
                  <a:lnTo>
                    <a:pt x="-1686" y="185496"/>
                  </a:lnTo>
                  <a:lnTo>
                    <a:pt x="-1686" y="494"/>
                  </a:lnTo>
                  <a:lnTo>
                    <a:pt x="183318" y="494"/>
                  </a:lnTo>
                  <a:lnTo>
                    <a:pt x="183318" y="185496"/>
                  </a:lnTo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7360458A-DDAD-99DF-691F-9D218E1AEC41}"/>
                </a:ext>
              </a:extLst>
            </p:cNvPr>
            <p:cNvSpPr/>
            <p:nvPr/>
          </p:nvSpPr>
          <p:spPr>
            <a:xfrm flipV="1">
              <a:off x="4812103" y="6082391"/>
              <a:ext cx="80448" cy="115596"/>
            </a:xfrm>
            <a:custGeom>
              <a:avLst/>
              <a:gdLst>
                <a:gd name="connsiteX0" fmla="*/ -1882 w 80448"/>
                <a:gd name="connsiteY0" fmla="*/ 468 h 115596"/>
                <a:gd name="connsiteX1" fmla="*/ 78566 w 80448"/>
                <a:gd name="connsiteY1" fmla="*/ 468 h 115596"/>
                <a:gd name="connsiteX2" fmla="*/ 78566 w 80448"/>
                <a:gd name="connsiteY2" fmla="*/ 116065 h 115596"/>
                <a:gd name="connsiteX3" fmla="*/ -188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1882" y="468"/>
                  </a:moveTo>
                  <a:lnTo>
                    <a:pt x="78566" y="468"/>
                  </a:lnTo>
                  <a:lnTo>
                    <a:pt x="78566" y="116065"/>
                  </a:lnTo>
                  <a:lnTo>
                    <a:pt x="-188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4CFD553A-C99F-FCCC-571A-BDA729CCAB9D}"/>
                </a:ext>
              </a:extLst>
            </p:cNvPr>
            <p:cNvSpPr/>
            <p:nvPr/>
          </p:nvSpPr>
          <p:spPr>
            <a:xfrm flipV="1">
              <a:off x="4812103" y="6082392"/>
              <a:ext cx="80450" cy="115596"/>
            </a:xfrm>
            <a:custGeom>
              <a:avLst/>
              <a:gdLst>
                <a:gd name="connsiteX0" fmla="*/ 78568 w 80450"/>
                <a:gd name="connsiteY0" fmla="*/ 468 h 115596"/>
                <a:gd name="connsiteX1" fmla="*/ 65000 w 80450"/>
                <a:gd name="connsiteY1" fmla="*/ 468 h 115596"/>
                <a:gd name="connsiteX2" fmla="*/ 65000 w 80450"/>
                <a:gd name="connsiteY2" fmla="*/ 101731 h 115596"/>
                <a:gd name="connsiteX3" fmla="*/ -1882 w 80450"/>
                <a:gd name="connsiteY3" fmla="*/ 101731 h 115596"/>
                <a:gd name="connsiteX4" fmla="*/ -1882 w 80450"/>
                <a:gd name="connsiteY4" fmla="*/ 116064 h 115596"/>
                <a:gd name="connsiteX5" fmla="*/ 78568 w 80450"/>
                <a:gd name="connsiteY5" fmla="*/ 116064 h 115596"/>
                <a:gd name="connsiteX6" fmla="*/ 78568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68" y="468"/>
                  </a:moveTo>
                  <a:lnTo>
                    <a:pt x="65000" y="468"/>
                  </a:lnTo>
                  <a:lnTo>
                    <a:pt x="65000" y="101731"/>
                  </a:lnTo>
                  <a:lnTo>
                    <a:pt x="-1882" y="101731"/>
                  </a:lnTo>
                  <a:lnTo>
                    <a:pt x="-1882" y="116064"/>
                  </a:lnTo>
                  <a:lnTo>
                    <a:pt x="78568" y="116064"/>
                  </a:lnTo>
                  <a:lnTo>
                    <a:pt x="78568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FF82B989-97C9-74C3-25FA-DF6FEF34CF48}"/>
                </a:ext>
              </a:extLst>
            </p:cNvPr>
            <p:cNvSpPr/>
            <p:nvPr/>
          </p:nvSpPr>
          <p:spPr>
            <a:xfrm flipV="1">
              <a:off x="4812103" y="6197988"/>
              <a:ext cx="103936" cy="13613"/>
            </a:xfrm>
            <a:custGeom>
              <a:avLst/>
              <a:gdLst>
                <a:gd name="connsiteX0" fmla="*/ 102044 w 103936"/>
                <a:gd name="connsiteY0" fmla="*/ 547 h 13613"/>
                <a:gd name="connsiteX1" fmla="*/ -1893 w 103936"/>
                <a:gd name="connsiteY1" fmla="*/ 547 h 13613"/>
                <a:gd name="connsiteX2" fmla="*/ -1893 w 103936"/>
                <a:gd name="connsiteY2" fmla="*/ 14161 h 13613"/>
                <a:gd name="connsiteX3" fmla="*/ 102044 w 103936"/>
                <a:gd name="connsiteY3" fmla="*/ 14161 h 13613"/>
                <a:gd name="connsiteX4" fmla="*/ 102044 w 103936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044" y="547"/>
                  </a:moveTo>
                  <a:lnTo>
                    <a:pt x="-1893" y="547"/>
                  </a:lnTo>
                  <a:lnTo>
                    <a:pt x="-1893" y="14161"/>
                  </a:lnTo>
                  <a:lnTo>
                    <a:pt x="102044" y="14161"/>
                  </a:lnTo>
                  <a:lnTo>
                    <a:pt x="102044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7EB9FCE8-4215-58DE-66C9-13069EC73914}"/>
                </a:ext>
              </a:extLst>
            </p:cNvPr>
            <p:cNvSpPr/>
            <p:nvPr/>
          </p:nvSpPr>
          <p:spPr>
            <a:xfrm flipV="1">
              <a:off x="4992831" y="6082391"/>
              <a:ext cx="80448" cy="115596"/>
            </a:xfrm>
            <a:custGeom>
              <a:avLst/>
              <a:gdLst>
                <a:gd name="connsiteX0" fmla="*/ -2052 w 80448"/>
                <a:gd name="connsiteY0" fmla="*/ 468 h 115596"/>
                <a:gd name="connsiteX1" fmla="*/ 78396 w 80448"/>
                <a:gd name="connsiteY1" fmla="*/ 468 h 115596"/>
                <a:gd name="connsiteX2" fmla="*/ 78396 w 80448"/>
                <a:gd name="connsiteY2" fmla="*/ 116065 h 115596"/>
                <a:gd name="connsiteX3" fmla="*/ -205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2052" y="468"/>
                  </a:moveTo>
                  <a:lnTo>
                    <a:pt x="78396" y="468"/>
                  </a:lnTo>
                  <a:lnTo>
                    <a:pt x="78396" y="116065"/>
                  </a:lnTo>
                  <a:lnTo>
                    <a:pt x="-205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E16B0EA3-BDBA-F23C-D1C3-F67729F7EE07}"/>
                </a:ext>
              </a:extLst>
            </p:cNvPr>
            <p:cNvSpPr/>
            <p:nvPr/>
          </p:nvSpPr>
          <p:spPr>
            <a:xfrm flipV="1">
              <a:off x="4992831" y="6082392"/>
              <a:ext cx="80450" cy="115596"/>
            </a:xfrm>
            <a:custGeom>
              <a:avLst/>
              <a:gdLst>
                <a:gd name="connsiteX0" fmla="*/ 78399 w 80450"/>
                <a:gd name="connsiteY0" fmla="*/ 468 h 115596"/>
                <a:gd name="connsiteX1" fmla="*/ 64821 w 80450"/>
                <a:gd name="connsiteY1" fmla="*/ 468 h 115596"/>
                <a:gd name="connsiteX2" fmla="*/ 64821 w 80450"/>
                <a:gd name="connsiteY2" fmla="*/ 101731 h 115596"/>
                <a:gd name="connsiteX3" fmla="*/ -2052 w 80450"/>
                <a:gd name="connsiteY3" fmla="*/ 101731 h 115596"/>
                <a:gd name="connsiteX4" fmla="*/ -2052 w 80450"/>
                <a:gd name="connsiteY4" fmla="*/ 116064 h 115596"/>
                <a:gd name="connsiteX5" fmla="*/ 78399 w 80450"/>
                <a:gd name="connsiteY5" fmla="*/ 116064 h 115596"/>
                <a:gd name="connsiteX6" fmla="*/ 78399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399" y="468"/>
                  </a:moveTo>
                  <a:lnTo>
                    <a:pt x="64821" y="468"/>
                  </a:lnTo>
                  <a:lnTo>
                    <a:pt x="64821" y="101731"/>
                  </a:lnTo>
                  <a:lnTo>
                    <a:pt x="-2052" y="101731"/>
                  </a:lnTo>
                  <a:lnTo>
                    <a:pt x="-2052" y="116064"/>
                  </a:lnTo>
                  <a:lnTo>
                    <a:pt x="78399" y="116064"/>
                  </a:lnTo>
                  <a:lnTo>
                    <a:pt x="78399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FF48C7E5-8016-101C-FD29-AB3F6D3E0C40}"/>
                </a:ext>
              </a:extLst>
            </p:cNvPr>
            <p:cNvSpPr/>
            <p:nvPr/>
          </p:nvSpPr>
          <p:spPr>
            <a:xfrm flipV="1">
              <a:off x="4992821" y="6197988"/>
              <a:ext cx="103945" cy="13613"/>
            </a:xfrm>
            <a:custGeom>
              <a:avLst/>
              <a:gdLst>
                <a:gd name="connsiteX0" fmla="*/ 101883 w 103945"/>
                <a:gd name="connsiteY0" fmla="*/ 547 h 13613"/>
                <a:gd name="connsiteX1" fmla="*/ -2063 w 103945"/>
                <a:gd name="connsiteY1" fmla="*/ 547 h 13613"/>
                <a:gd name="connsiteX2" fmla="*/ -2063 w 103945"/>
                <a:gd name="connsiteY2" fmla="*/ 14161 h 13613"/>
                <a:gd name="connsiteX3" fmla="*/ 101883 w 103945"/>
                <a:gd name="connsiteY3" fmla="*/ 14161 h 13613"/>
                <a:gd name="connsiteX4" fmla="*/ 101883 w 103945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1883" y="547"/>
                  </a:moveTo>
                  <a:lnTo>
                    <a:pt x="-2063" y="547"/>
                  </a:lnTo>
                  <a:lnTo>
                    <a:pt x="-2063" y="14161"/>
                  </a:lnTo>
                  <a:lnTo>
                    <a:pt x="101883" y="14161"/>
                  </a:lnTo>
                  <a:lnTo>
                    <a:pt x="101883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13791F2F-66F4-F5AA-8D8B-04D2D0ABBFAE}"/>
                </a:ext>
              </a:extLst>
            </p:cNvPr>
            <p:cNvSpPr/>
            <p:nvPr/>
          </p:nvSpPr>
          <p:spPr>
            <a:xfrm flipV="1">
              <a:off x="4123729" y="6082391"/>
              <a:ext cx="80462" cy="115596"/>
            </a:xfrm>
            <a:custGeom>
              <a:avLst/>
              <a:gdLst>
                <a:gd name="connsiteX0" fmla="*/ -1235 w 80462"/>
                <a:gd name="connsiteY0" fmla="*/ 468 h 115596"/>
                <a:gd name="connsiteX1" fmla="*/ 79228 w 80462"/>
                <a:gd name="connsiteY1" fmla="*/ 468 h 115596"/>
                <a:gd name="connsiteX2" fmla="*/ 79228 w 80462"/>
                <a:gd name="connsiteY2" fmla="*/ 116065 h 115596"/>
                <a:gd name="connsiteX3" fmla="*/ -1235 w 80462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235" y="468"/>
                  </a:moveTo>
                  <a:lnTo>
                    <a:pt x="79228" y="468"/>
                  </a:lnTo>
                  <a:lnTo>
                    <a:pt x="79228" y="116065"/>
                  </a:lnTo>
                  <a:lnTo>
                    <a:pt x="-1235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C56E7158-4F42-87C7-2E8F-8C2381B9BD0B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2DAC74E-7799-ACB0-A257-E72BA3AD0119}"/>
                </a:ext>
              </a:extLst>
            </p:cNvPr>
            <p:cNvSpPr/>
            <p:nvPr/>
          </p:nvSpPr>
          <p:spPr>
            <a:xfrm flipV="1">
              <a:off x="4372814" y="6091774"/>
              <a:ext cx="80451" cy="115596"/>
            </a:xfrm>
            <a:custGeom>
              <a:avLst/>
              <a:gdLst>
                <a:gd name="connsiteX0" fmla="*/ -1469 w 80451"/>
                <a:gd name="connsiteY0" fmla="*/ 479 h 115596"/>
                <a:gd name="connsiteX1" fmla="*/ 78983 w 80451"/>
                <a:gd name="connsiteY1" fmla="*/ 479 h 115596"/>
                <a:gd name="connsiteX2" fmla="*/ 78983 w 80451"/>
                <a:gd name="connsiteY2" fmla="*/ 116076 h 115596"/>
                <a:gd name="connsiteX3" fmla="*/ -1469 w 80451"/>
                <a:gd name="connsiteY3" fmla="*/ 11607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469" y="479"/>
                  </a:moveTo>
                  <a:lnTo>
                    <a:pt x="78983" y="479"/>
                  </a:lnTo>
                  <a:lnTo>
                    <a:pt x="78983" y="116076"/>
                  </a:lnTo>
                  <a:lnTo>
                    <a:pt x="-1469" y="1160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6C850789-01CA-EEF9-82D0-A611B3785110}"/>
                </a:ext>
              </a:extLst>
            </p:cNvPr>
            <p:cNvSpPr/>
            <p:nvPr/>
          </p:nvSpPr>
          <p:spPr>
            <a:xfrm flipV="1">
              <a:off x="4372814" y="6091774"/>
              <a:ext cx="80450" cy="115597"/>
            </a:xfrm>
            <a:custGeom>
              <a:avLst/>
              <a:gdLst>
                <a:gd name="connsiteX0" fmla="*/ 78982 w 80450"/>
                <a:gd name="connsiteY0" fmla="*/ 479 h 115597"/>
                <a:gd name="connsiteX1" fmla="*/ 65413 w 80450"/>
                <a:gd name="connsiteY1" fmla="*/ 479 h 115597"/>
                <a:gd name="connsiteX2" fmla="*/ 65413 w 80450"/>
                <a:gd name="connsiteY2" fmla="*/ 101742 h 115597"/>
                <a:gd name="connsiteX3" fmla="*/ -1469 w 80450"/>
                <a:gd name="connsiteY3" fmla="*/ 101742 h 115597"/>
                <a:gd name="connsiteX4" fmla="*/ -1469 w 80450"/>
                <a:gd name="connsiteY4" fmla="*/ 116077 h 115597"/>
                <a:gd name="connsiteX5" fmla="*/ 78982 w 80450"/>
                <a:gd name="connsiteY5" fmla="*/ 116077 h 115597"/>
                <a:gd name="connsiteX6" fmla="*/ 78982 w 80450"/>
                <a:gd name="connsiteY6" fmla="*/ 479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8982" y="479"/>
                  </a:moveTo>
                  <a:lnTo>
                    <a:pt x="65413" y="479"/>
                  </a:lnTo>
                  <a:lnTo>
                    <a:pt x="65413" y="101742"/>
                  </a:lnTo>
                  <a:lnTo>
                    <a:pt x="-1469" y="101742"/>
                  </a:lnTo>
                  <a:lnTo>
                    <a:pt x="-1469" y="116077"/>
                  </a:lnTo>
                  <a:lnTo>
                    <a:pt x="78982" y="116077"/>
                  </a:lnTo>
                  <a:lnTo>
                    <a:pt x="78982" y="47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2B3C2919-020C-F353-5DDE-9113D9C213AD}"/>
                </a:ext>
              </a:extLst>
            </p:cNvPr>
            <p:cNvSpPr/>
            <p:nvPr/>
          </p:nvSpPr>
          <p:spPr>
            <a:xfrm flipV="1">
              <a:off x="4372814" y="6207371"/>
              <a:ext cx="103936" cy="13613"/>
            </a:xfrm>
            <a:custGeom>
              <a:avLst/>
              <a:gdLst>
                <a:gd name="connsiteX0" fmla="*/ 102457 w 103936"/>
                <a:gd name="connsiteY0" fmla="*/ 559 h 13613"/>
                <a:gd name="connsiteX1" fmla="*/ -1480 w 103936"/>
                <a:gd name="connsiteY1" fmla="*/ 559 h 13613"/>
                <a:gd name="connsiteX2" fmla="*/ -1480 w 103936"/>
                <a:gd name="connsiteY2" fmla="*/ 14173 h 13613"/>
                <a:gd name="connsiteX3" fmla="*/ 102457 w 103936"/>
                <a:gd name="connsiteY3" fmla="*/ 14173 h 13613"/>
                <a:gd name="connsiteX4" fmla="*/ 102457 w 103936"/>
                <a:gd name="connsiteY4" fmla="*/ 559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457" y="559"/>
                  </a:moveTo>
                  <a:lnTo>
                    <a:pt x="-1480" y="559"/>
                  </a:lnTo>
                  <a:lnTo>
                    <a:pt x="-1480" y="14173"/>
                  </a:lnTo>
                  <a:lnTo>
                    <a:pt x="102457" y="14173"/>
                  </a:lnTo>
                  <a:lnTo>
                    <a:pt x="102457" y="55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E4B960BB-67CF-6C87-F827-CAB9EDF02ADD}"/>
                </a:ext>
              </a:extLst>
            </p:cNvPr>
            <p:cNvSpPr/>
            <p:nvPr/>
          </p:nvSpPr>
          <p:spPr>
            <a:xfrm flipV="1">
              <a:off x="4618323" y="5833464"/>
              <a:ext cx="80458" cy="115596"/>
            </a:xfrm>
            <a:custGeom>
              <a:avLst/>
              <a:gdLst>
                <a:gd name="connsiteX0" fmla="*/ -1700 w 80458"/>
                <a:gd name="connsiteY0" fmla="*/ 162 h 115596"/>
                <a:gd name="connsiteX1" fmla="*/ 78759 w 80458"/>
                <a:gd name="connsiteY1" fmla="*/ 162 h 115596"/>
                <a:gd name="connsiteX2" fmla="*/ 78759 w 80458"/>
                <a:gd name="connsiteY2" fmla="*/ 115759 h 115596"/>
                <a:gd name="connsiteX3" fmla="*/ -1700 w 80458"/>
                <a:gd name="connsiteY3" fmla="*/ 1157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162"/>
                  </a:moveTo>
                  <a:lnTo>
                    <a:pt x="78759" y="162"/>
                  </a:lnTo>
                  <a:lnTo>
                    <a:pt x="78759" y="115759"/>
                  </a:lnTo>
                  <a:lnTo>
                    <a:pt x="-1700" y="1157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73541CC5-DE28-B558-69A7-611D45E9C84B}"/>
                </a:ext>
              </a:extLst>
            </p:cNvPr>
            <p:cNvSpPr/>
            <p:nvPr/>
          </p:nvSpPr>
          <p:spPr>
            <a:xfrm flipV="1">
              <a:off x="4618323" y="5833464"/>
              <a:ext cx="80459" cy="115596"/>
            </a:xfrm>
            <a:custGeom>
              <a:avLst/>
              <a:gdLst>
                <a:gd name="connsiteX0" fmla="*/ 78760 w 80459"/>
                <a:gd name="connsiteY0" fmla="*/ 162 h 115596"/>
                <a:gd name="connsiteX1" fmla="*/ 65183 w 80459"/>
                <a:gd name="connsiteY1" fmla="*/ 162 h 115596"/>
                <a:gd name="connsiteX2" fmla="*/ 65183 w 80459"/>
                <a:gd name="connsiteY2" fmla="*/ 101425 h 115596"/>
                <a:gd name="connsiteX3" fmla="*/ -1700 w 80459"/>
                <a:gd name="connsiteY3" fmla="*/ 101425 h 115596"/>
                <a:gd name="connsiteX4" fmla="*/ -1700 w 80459"/>
                <a:gd name="connsiteY4" fmla="*/ 115759 h 115596"/>
                <a:gd name="connsiteX5" fmla="*/ 78760 w 80459"/>
                <a:gd name="connsiteY5" fmla="*/ 115759 h 115596"/>
                <a:gd name="connsiteX6" fmla="*/ 78760 w 80459"/>
                <a:gd name="connsiteY6" fmla="*/ 16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162"/>
                  </a:moveTo>
                  <a:lnTo>
                    <a:pt x="65183" y="162"/>
                  </a:lnTo>
                  <a:lnTo>
                    <a:pt x="65183" y="101425"/>
                  </a:lnTo>
                  <a:lnTo>
                    <a:pt x="-1700" y="101425"/>
                  </a:lnTo>
                  <a:lnTo>
                    <a:pt x="-1700" y="115759"/>
                  </a:lnTo>
                  <a:lnTo>
                    <a:pt x="78760" y="115759"/>
                  </a:lnTo>
                  <a:lnTo>
                    <a:pt x="78760" y="16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F04624EC-32FC-4300-F43F-E344177A3F50}"/>
                </a:ext>
              </a:extLst>
            </p:cNvPr>
            <p:cNvSpPr/>
            <p:nvPr/>
          </p:nvSpPr>
          <p:spPr>
            <a:xfrm flipV="1">
              <a:off x="4618323" y="5604326"/>
              <a:ext cx="80458" cy="115596"/>
            </a:xfrm>
            <a:custGeom>
              <a:avLst/>
              <a:gdLst>
                <a:gd name="connsiteX0" fmla="*/ -1700 w 80458"/>
                <a:gd name="connsiteY0" fmla="*/ -120 h 115596"/>
                <a:gd name="connsiteX1" fmla="*/ 78759 w 80458"/>
                <a:gd name="connsiteY1" fmla="*/ -120 h 115596"/>
                <a:gd name="connsiteX2" fmla="*/ 78759 w 80458"/>
                <a:gd name="connsiteY2" fmla="*/ 115477 h 115596"/>
                <a:gd name="connsiteX3" fmla="*/ -1700 w 80458"/>
                <a:gd name="connsiteY3" fmla="*/ 11547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120"/>
                  </a:moveTo>
                  <a:lnTo>
                    <a:pt x="78759" y="-120"/>
                  </a:lnTo>
                  <a:lnTo>
                    <a:pt x="78759" y="115477"/>
                  </a:lnTo>
                  <a:lnTo>
                    <a:pt x="-1700" y="1154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E43074F2-37A3-CBA6-D9E3-D6F1233AA374}"/>
                </a:ext>
              </a:extLst>
            </p:cNvPr>
            <p:cNvSpPr/>
            <p:nvPr/>
          </p:nvSpPr>
          <p:spPr>
            <a:xfrm flipV="1">
              <a:off x="4618323" y="5604326"/>
              <a:ext cx="80459" cy="115596"/>
            </a:xfrm>
            <a:custGeom>
              <a:avLst/>
              <a:gdLst>
                <a:gd name="connsiteX0" fmla="*/ 78760 w 80459"/>
                <a:gd name="connsiteY0" fmla="*/ -120 h 115596"/>
                <a:gd name="connsiteX1" fmla="*/ 65183 w 80459"/>
                <a:gd name="connsiteY1" fmla="*/ -120 h 115596"/>
                <a:gd name="connsiteX2" fmla="*/ 65183 w 80459"/>
                <a:gd name="connsiteY2" fmla="*/ 101146 h 115596"/>
                <a:gd name="connsiteX3" fmla="*/ -1700 w 80459"/>
                <a:gd name="connsiteY3" fmla="*/ 101146 h 115596"/>
                <a:gd name="connsiteX4" fmla="*/ -1700 w 80459"/>
                <a:gd name="connsiteY4" fmla="*/ 115477 h 115596"/>
                <a:gd name="connsiteX5" fmla="*/ 78760 w 80459"/>
                <a:gd name="connsiteY5" fmla="*/ 115477 h 115596"/>
                <a:gd name="connsiteX6" fmla="*/ 78760 w 80459"/>
                <a:gd name="connsiteY6" fmla="*/ -12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120"/>
                  </a:moveTo>
                  <a:lnTo>
                    <a:pt x="65183" y="-120"/>
                  </a:lnTo>
                  <a:lnTo>
                    <a:pt x="65183" y="101146"/>
                  </a:lnTo>
                  <a:lnTo>
                    <a:pt x="-1700" y="101146"/>
                  </a:lnTo>
                  <a:lnTo>
                    <a:pt x="-1700" y="115477"/>
                  </a:lnTo>
                  <a:lnTo>
                    <a:pt x="78760" y="115477"/>
                  </a:lnTo>
                  <a:lnTo>
                    <a:pt x="78760" y="-12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CCCB2A26-763E-AC82-7803-89B574F188CC}"/>
                </a:ext>
              </a:extLst>
            </p:cNvPr>
            <p:cNvSpPr/>
            <p:nvPr/>
          </p:nvSpPr>
          <p:spPr>
            <a:xfrm flipV="1">
              <a:off x="4618323" y="5375195"/>
              <a:ext cx="80458" cy="115596"/>
            </a:xfrm>
            <a:custGeom>
              <a:avLst/>
              <a:gdLst>
                <a:gd name="connsiteX0" fmla="*/ -1700 w 80458"/>
                <a:gd name="connsiteY0" fmla="*/ -402 h 115596"/>
                <a:gd name="connsiteX1" fmla="*/ 78759 w 80458"/>
                <a:gd name="connsiteY1" fmla="*/ -402 h 115596"/>
                <a:gd name="connsiteX2" fmla="*/ 78759 w 80458"/>
                <a:gd name="connsiteY2" fmla="*/ 115195 h 115596"/>
                <a:gd name="connsiteX3" fmla="*/ -1700 w 80458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402"/>
                  </a:moveTo>
                  <a:lnTo>
                    <a:pt x="78759" y="-402"/>
                  </a:lnTo>
                  <a:lnTo>
                    <a:pt x="78759" y="115195"/>
                  </a:lnTo>
                  <a:lnTo>
                    <a:pt x="-1700" y="11519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E77ECFEF-5A44-58E5-03DF-0D600F9B4480}"/>
                </a:ext>
              </a:extLst>
            </p:cNvPr>
            <p:cNvSpPr/>
            <p:nvPr/>
          </p:nvSpPr>
          <p:spPr>
            <a:xfrm flipV="1">
              <a:off x="4618323" y="5375195"/>
              <a:ext cx="80459" cy="115596"/>
            </a:xfrm>
            <a:custGeom>
              <a:avLst/>
              <a:gdLst>
                <a:gd name="connsiteX0" fmla="*/ 78760 w 80459"/>
                <a:gd name="connsiteY0" fmla="*/ -402 h 115596"/>
                <a:gd name="connsiteX1" fmla="*/ 65183 w 80459"/>
                <a:gd name="connsiteY1" fmla="*/ -402 h 115596"/>
                <a:gd name="connsiteX2" fmla="*/ 65183 w 80459"/>
                <a:gd name="connsiteY2" fmla="*/ 100872 h 115596"/>
                <a:gd name="connsiteX3" fmla="*/ -1700 w 80459"/>
                <a:gd name="connsiteY3" fmla="*/ 100872 h 115596"/>
                <a:gd name="connsiteX4" fmla="*/ -1700 w 80459"/>
                <a:gd name="connsiteY4" fmla="*/ 115195 h 115596"/>
                <a:gd name="connsiteX5" fmla="*/ 78760 w 80459"/>
                <a:gd name="connsiteY5" fmla="*/ 115195 h 115596"/>
                <a:gd name="connsiteX6" fmla="*/ 78760 w 80459"/>
                <a:gd name="connsiteY6" fmla="*/ -4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402"/>
                  </a:moveTo>
                  <a:lnTo>
                    <a:pt x="65183" y="-402"/>
                  </a:lnTo>
                  <a:lnTo>
                    <a:pt x="65183" y="100872"/>
                  </a:lnTo>
                  <a:lnTo>
                    <a:pt x="-1700" y="100872"/>
                  </a:lnTo>
                  <a:lnTo>
                    <a:pt x="-1700" y="115195"/>
                  </a:lnTo>
                  <a:lnTo>
                    <a:pt x="78760" y="115195"/>
                  </a:lnTo>
                  <a:lnTo>
                    <a:pt x="78760" y="-40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4C2EDBC7-DF54-DCFC-AC43-1843EA0CF474}"/>
                </a:ext>
              </a:extLst>
            </p:cNvPr>
            <p:cNvSpPr/>
            <p:nvPr/>
          </p:nvSpPr>
          <p:spPr>
            <a:xfrm flipV="1">
              <a:off x="4618323" y="5146058"/>
              <a:ext cx="80458" cy="115596"/>
            </a:xfrm>
            <a:custGeom>
              <a:avLst/>
              <a:gdLst>
                <a:gd name="connsiteX0" fmla="*/ -1700 w 80458"/>
                <a:gd name="connsiteY0" fmla="*/ -683 h 115596"/>
                <a:gd name="connsiteX1" fmla="*/ 78759 w 80458"/>
                <a:gd name="connsiteY1" fmla="*/ -683 h 115596"/>
                <a:gd name="connsiteX2" fmla="*/ 78759 w 80458"/>
                <a:gd name="connsiteY2" fmla="*/ 114914 h 115596"/>
                <a:gd name="connsiteX3" fmla="*/ -1700 w 80458"/>
                <a:gd name="connsiteY3" fmla="*/ 11491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683"/>
                  </a:moveTo>
                  <a:lnTo>
                    <a:pt x="78759" y="-683"/>
                  </a:lnTo>
                  <a:lnTo>
                    <a:pt x="78759" y="114914"/>
                  </a:lnTo>
                  <a:lnTo>
                    <a:pt x="-1700" y="11491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9326B6CC-2828-2AC6-CC2F-9BC748D4119B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65183 w 80459"/>
                <a:gd name="connsiteY0" fmla="*/ -683 h 115596"/>
                <a:gd name="connsiteX1" fmla="*/ -1700 w 80459"/>
                <a:gd name="connsiteY1" fmla="*/ -683 h 115596"/>
                <a:gd name="connsiteX2" fmla="*/ -1700 w 80459"/>
                <a:gd name="connsiteY2" fmla="*/ 114914 h 115596"/>
                <a:gd name="connsiteX3" fmla="*/ 78760 w 80459"/>
                <a:gd name="connsiteY3" fmla="*/ 114914 h 115596"/>
                <a:gd name="connsiteX4" fmla="*/ -1700 w 80459"/>
                <a:gd name="connsiteY4" fmla="*/ 114914 h 115596"/>
                <a:gd name="connsiteX5" fmla="*/ -1700 w 80459"/>
                <a:gd name="connsiteY5" fmla="*/ 100580 h 115596"/>
                <a:gd name="connsiteX6" fmla="*/ 65183 w 80459"/>
                <a:gd name="connsiteY6" fmla="*/ 100580 h 115596"/>
                <a:gd name="connsiteX7" fmla="*/ 65183 w 80459"/>
                <a:gd name="connsiteY7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183" y="-683"/>
                  </a:moveTo>
                  <a:lnTo>
                    <a:pt x="-1700" y="-683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-1700" y="114914"/>
                  </a:lnTo>
                  <a:lnTo>
                    <a:pt x="-1700" y="100580"/>
                  </a:lnTo>
                  <a:lnTo>
                    <a:pt x="65183" y="100580"/>
                  </a:lnTo>
                  <a:lnTo>
                    <a:pt x="65183" y="-68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B3F07E40-F9DD-79D6-05FB-5A2D2469E65B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78760 w 80459"/>
                <a:gd name="connsiteY0" fmla="*/ -683 h 115596"/>
                <a:gd name="connsiteX1" fmla="*/ 65183 w 80459"/>
                <a:gd name="connsiteY1" fmla="*/ -683 h 115596"/>
                <a:gd name="connsiteX2" fmla="*/ 65183 w 80459"/>
                <a:gd name="connsiteY2" fmla="*/ 100580 h 115596"/>
                <a:gd name="connsiteX3" fmla="*/ -1700 w 80459"/>
                <a:gd name="connsiteY3" fmla="*/ 100580 h 115596"/>
                <a:gd name="connsiteX4" fmla="*/ -1700 w 80459"/>
                <a:gd name="connsiteY4" fmla="*/ 114914 h 115596"/>
                <a:gd name="connsiteX5" fmla="*/ 78760 w 80459"/>
                <a:gd name="connsiteY5" fmla="*/ 114914 h 115596"/>
                <a:gd name="connsiteX6" fmla="*/ 78760 w 80459"/>
                <a:gd name="connsiteY6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683"/>
                  </a:moveTo>
                  <a:lnTo>
                    <a:pt x="65183" y="-683"/>
                  </a:lnTo>
                  <a:lnTo>
                    <a:pt x="65183" y="100580"/>
                  </a:lnTo>
                  <a:lnTo>
                    <a:pt x="-1700" y="100580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78760" y="-68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ABA924C5-199A-405E-B3B1-0235804092D9}"/>
                </a:ext>
              </a:extLst>
            </p:cNvPr>
            <p:cNvSpPr/>
            <p:nvPr/>
          </p:nvSpPr>
          <p:spPr>
            <a:xfrm flipV="1">
              <a:off x="4371091" y="5835629"/>
              <a:ext cx="80462" cy="115596"/>
            </a:xfrm>
            <a:custGeom>
              <a:avLst/>
              <a:gdLst>
                <a:gd name="connsiteX0" fmla="*/ -1467 w 80462"/>
                <a:gd name="connsiteY0" fmla="*/ 164 h 115596"/>
                <a:gd name="connsiteX1" fmla="*/ 78995 w 80462"/>
                <a:gd name="connsiteY1" fmla="*/ 164 h 115596"/>
                <a:gd name="connsiteX2" fmla="*/ 78995 w 80462"/>
                <a:gd name="connsiteY2" fmla="*/ 115761 h 115596"/>
                <a:gd name="connsiteX3" fmla="*/ -1467 w 80462"/>
                <a:gd name="connsiteY3" fmla="*/ 1157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164"/>
                  </a:moveTo>
                  <a:lnTo>
                    <a:pt x="78995" y="164"/>
                  </a:lnTo>
                  <a:lnTo>
                    <a:pt x="78995" y="115761"/>
                  </a:lnTo>
                  <a:lnTo>
                    <a:pt x="-1467" y="1157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A8EEF416-E709-5150-37DB-1E504C07D16A}"/>
                </a:ext>
              </a:extLst>
            </p:cNvPr>
            <p:cNvSpPr/>
            <p:nvPr/>
          </p:nvSpPr>
          <p:spPr>
            <a:xfrm flipV="1">
              <a:off x="4371091" y="5835629"/>
              <a:ext cx="80459" cy="115596"/>
            </a:xfrm>
            <a:custGeom>
              <a:avLst/>
              <a:gdLst>
                <a:gd name="connsiteX0" fmla="*/ 78992 w 80459"/>
                <a:gd name="connsiteY0" fmla="*/ 164 h 115596"/>
                <a:gd name="connsiteX1" fmla="*/ 65415 w 80459"/>
                <a:gd name="connsiteY1" fmla="*/ 164 h 115596"/>
                <a:gd name="connsiteX2" fmla="*/ 65415 w 80459"/>
                <a:gd name="connsiteY2" fmla="*/ 101428 h 115596"/>
                <a:gd name="connsiteX3" fmla="*/ -1467 w 80459"/>
                <a:gd name="connsiteY3" fmla="*/ 101428 h 115596"/>
                <a:gd name="connsiteX4" fmla="*/ -1467 w 80459"/>
                <a:gd name="connsiteY4" fmla="*/ 115761 h 115596"/>
                <a:gd name="connsiteX5" fmla="*/ 78992 w 80459"/>
                <a:gd name="connsiteY5" fmla="*/ 115761 h 115596"/>
                <a:gd name="connsiteX6" fmla="*/ 78992 w 80459"/>
                <a:gd name="connsiteY6" fmla="*/ 16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164"/>
                  </a:moveTo>
                  <a:lnTo>
                    <a:pt x="65415" y="164"/>
                  </a:lnTo>
                  <a:lnTo>
                    <a:pt x="65415" y="101428"/>
                  </a:lnTo>
                  <a:lnTo>
                    <a:pt x="-1467" y="101428"/>
                  </a:lnTo>
                  <a:lnTo>
                    <a:pt x="-1467" y="115761"/>
                  </a:lnTo>
                  <a:lnTo>
                    <a:pt x="78992" y="115761"/>
                  </a:lnTo>
                  <a:lnTo>
                    <a:pt x="78992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4FE57747-7CDB-A96D-469B-03D7D663C6BB}"/>
                </a:ext>
              </a:extLst>
            </p:cNvPr>
            <p:cNvSpPr/>
            <p:nvPr/>
          </p:nvSpPr>
          <p:spPr>
            <a:xfrm flipV="1">
              <a:off x="4371091" y="5606490"/>
              <a:ext cx="80462" cy="115596"/>
            </a:xfrm>
            <a:custGeom>
              <a:avLst/>
              <a:gdLst>
                <a:gd name="connsiteX0" fmla="*/ -1467 w 80462"/>
                <a:gd name="connsiteY0" fmla="*/ -117 h 115596"/>
                <a:gd name="connsiteX1" fmla="*/ 78995 w 80462"/>
                <a:gd name="connsiteY1" fmla="*/ -117 h 115596"/>
                <a:gd name="connsiteX2" fmla="*/ 78995 w 80462"/>
                <a:gd name="connsiteY2" fmla="*/ 115480 h 115596"/>
                <a:gd name="connsiteX3" fmla="*/ -1467 w 80462"/>
                <a:gd name="connsiteY3" fmla="*/ 11548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117"/>
                  </a:moveTo>
                  <a:lnTo>
                    <a:pt x="78995" y="-117"/>
                  </a:lnTo>
                  <a:lnTo>
                    <a:pt x="78995" y="115480"/>
                  </a:lnTo>
                  <a:lnTo>
                    <a:pt x="-1467" y="11548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736850A0-C0A2-09F5-5216-07F970449D1F}"/>
                </a:ext>
              </a:extLst>
            </p:cNvPr>
            <p:cNvSpPr/>
            <p:nvPr/>
          </p:nvSpPr>
          <p:spPr>
            <a:xfrm flipV="1">
              <a:off x="4371091" y="5606490"/>
              <a:ext cx="80459" cy="115596"/>
            </a:xfrm>
            <a:custGeom>
              <a:avLst/>
              <a:gdLst>
                <a:gd name="connsiteX0" fmla="*/ 78992 w 80459"/>
                <a:gd name="connsiteY0" fmla="*/ -117 h 115596"/>
                <a:gd name="connsiteX1" fmla="*/ 65415 w 80459"/>
                <a:gd name="connsiteY1" fmla="*/ -117 h 115596"/>
                <a:gd name="connsiteX2" fmla="*/ 65415 w 80459"/>
                <a:gd name="connsiteY2" fmla="*/ 101145 h 115596"/>
                <a:gd name="connsiteX3" fmla="*/ -1467 w 80459"/>
                <a:gd name="connsiteY3" fmla="*/ 101145 h 115596"/>
                <a:gd name="connsiteX4" fmla="*/ -1467 w 80459"/>
                <a:gd name="connsiteY4" fmla="*/ 115480 h 115596"/>
                <a:gd name="connsiteX5" fmla="*/ 78992 w 80459"/>
                <a:gd name="connsiteY5" fmla="*/ 115480 h 115596"/>
                <a:gd name="connsiteX6" fmla="*/ 78992 w 80459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117"/>
                  </a:moveTo>
                  <a:lnTo>
                    <a:pt x="65415" y="-117"/>
                  </a:lnTo>
                  <a:lnTo>
                    <a:pt x="65415" y="101145"/>
                  </a:lnTo>
                  <a:lnTo>
                    <a:pt x="-1467" y="101145"/>
                  </a:lnTo>
                  <a:lnTo>
                    <a:pt x="-1467" y="115480"/>
                  </a:lnTo>
                  <a:lnTo>
                    <a:pt x="78992" y="115480"/>
                  </a:lnTo>
                  <a:lnTo>
                    <a:pt x="78992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5304D99F-8C44-10D5-4539-DAC56DFCA9D0}"/>
                </a:ext>
              </a:extLst>
            </p:cNvPr>
            <p:cNvSpPr/>
            <p:nvPr/>
          </p:nvSpPr>
          <p:spPr>
            <a:xfrm flipV="1">
              <a:off x="4371091" y="5377352"/>
              <a:ext cx="80462" cy="115596"/>
            </a:xfrm>
            <a:custGeom>
              <a:avLst/>
              <a:gdLst>
                <a:gd name="connsiteX0" fmla="*/ -1467 w 80462"/>
                <a:gd name="connsiteY0" fmla="*/ -399 h 115596"/>
                <a:gd name="connsiteX1" fmla="*/ 78995 w 80462"/>
                <a:gd name="connsiteY1" fmla="*/ -399 h 115596"/>
                <a:gd name="connsiteX2" fmla="*/ 78995 w 80462"/>
                <a:gd name="connsiteY2" fmla="*/ 115198 h 115596"/>
                <a:gd name="connsiteX3" fmla="*/ -1467 w 80462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399"/>
                  </a:moveTo>
                  <a:lnTo>
                    <a:pt x="78995" y="-399"/>
                  </a:lnTo>
                  <a:lnTo>
                    <a:pt x="78995" y="115198"/>
                  </a:lnTo>
                  <a:lnTo>
                    <a:pt x="-1467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76FA6520-FB36-E582-02A6-8B0236724475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65415 w 80459"/>
                <a:gd name="connsiteY0" fmla="*/ -399 h 115596"/>
                <a:gd name="connsiteX1" fmla="*/ -1467 w 80459"/>
                <a:gd name="connsiteY1" fmla="*/ -399 h 115596"/>
                <a:gd name="connsiteX2" fmla="*/ -1467 w 80459"/>
                <a:gd name="connsiteY2" fmla="*/ 115198 h 115596"/>
                <a:gd name="connsiteX3" fmla="*/ 78992 w 80459"/>
                <a:gd name="connsiteY3" fmla="*/ 115198 h 115596"/>
                <a:gd name="connsiteX4" fmla="*/ -1467 w 80459"/>
                <a:gd name="connsiteY4" fmla="*/ 115198 h 115596"/>
                <a:gd name="connsiteX5" fmla="*/ -1467 w 80459"/>
                <a:gd name="connsiteY5" fmla="*/ 100864 h 115596"/>
                <a:gd name="connsiteX6" fmla="*/ 65415 w 80459"/>
                <a:gd name="connsiteY6" fmla="*/ 100864 h 115596"/>
                <a:gd name="connsiteX7" fmla="*/ 65415 w 80459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399"/>
                  </a:moveTo>
                  <a:lnTo>
                    <a:pt x="-1467" y="-399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-1467" y="115198"/>
                  </a:lnTo>
                  <a:lnTo>
                    <a:pt x="-1467" y="100864"/>
                  </a:lnTo>
                  <a:lnTo>
                    <a:pt x="65415" y="100864"/>
                  </a:lnTo>
                  <a:lnTo>
                    <a:pt x="65415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0B50CB94-6881-9D13-0B8F-F202865E9B33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78992 w 80459"/>
                <a:gd name="connsiteY0" fmla="*/ -399 h 115596"/>
                <a:gd name="connsiteX1" fmla="*/ 65415 w 80459"/>
                <a:gd name="connsiteY1" fmla="*/ -399 h 115596"/>
                <a:gd name="connsiteX2" fmla="*/ 65415 w 80459"/>
                <a:gd name="connsiteY2" fmla="*/ 100864 h 115596"/>
                <a:gd name="connsiteX3" fmla="*/ -1467 w 80459"/>
                <a:gd name="connsiteY3" fmla="*/ 100864 h 115596"/>
                <a:gd name="connsiteX4" fmla="*/ -1467 w 80459"/>
                <a:gd name="connsiteY4" fmla="*/ 115198 h 115596"/>
                <a:gd name="connsiteX5" fmla="*/ 78992 w 80459"/>
                <a:gd name="connsiteY5" fmla="*/ 115198 h 115596"/>
                <a:gd name="connsiteX6" fmla="*/ 78992 w 80459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399"/>
                  </a:moveTo>
                  <a:lnTo>
                    <a:pt x="65415" y="-399"/>
                  </a:lnTo>
                  <a:lnTo>
                    <a:pt x="65415" y="100864"/>
                  </a:lnTo>
                  <a:lnTo>
                    <a:pt x="-1467" y="100864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78992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12835553-57F5-2449-5581-225C09A55D6A}"/>
                </a:ext>
              </a:extLst>
            </p:cNvPr>
            <p:cNvSpPr/>
            <p:nvPr/>
          </p:nvSpPr>
          <p:spPr>
            <a:xfrm flipV="1">
              <a:off x="4371091" y="5148224"/>
              <a:ext cx="80462" cy="115596"/>
            </a:xfrm>
            <a:custGeom>
              <a:avLst/>
              <a:gdLst>
                <a:gd name="connsiteX0" fmla="*/ -1467 w 80462"/>
                <a:gd name="connsiteY0" fmla="*/ -681 h 115596"/>
                <a:gd name="connsiteX1" fmla="*/ 78995 w 80462"/>
                <a:gd name="connsiteY1" fmla="*/ -681 h 115596"/>
                <a:gd name="connsiteX2" fmla="*/ 78995 w 80462"/>
                <a:gd name="connsiteY2" fmla="*/ 114916 h 115596"/>
                <a:gd name="connsiteX3" fmla="*/ -1467 w 80462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681"/>
                  </a:moveTo>
                  <a:lnTo>
                    <a:pt x="78995" y="-681"/>
                  </a:lnTo>
                  <a:lnTo>
                    <a:pt x="78995" y="114916"/>
                  </a:lnTo>
                  <a:lnTo>
                    <a:pt x="-1467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E735BDD8-5889-5FCE-E179-72A2122C9FF1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65415 w 80459"/>
                <a:gd name="connsiteY0" fmla="*/ -681 h 115596"/>
                <a:gd name="connsiteX1" fmla="*/ -1467 w 80459"/>
                <a:gd name="connsiteY1" fmla="*/ -681 h 115596"/>
                <a:gd name="connsiteX2" fmla="*/ -1467 w 80459"/>
                <a:gd name="connsiteY2" fmla="*/ 114916 h 115596"/>
                <a:gd name="connsiteX3" fmla="*/ 78992 w 80459"/>
                <a:gd name="connsiteY3" fmla="*/ 114916 h 115596"/>
                <a:gd name="connsiteX4" fmla="*/ -1467 w 80459"/>
                <a:gd name="connsiteY4" fmla="*/ 114916 h 115596"/>
                <a:gd name="connsiteX5" fmla="*/ -1467 w 80459"/>
                <a:gd name="connsiteY5" fmla="*/ 100583 h 115596"/>
                <a:gd name="connsiteX6" fmla="*/ 65415 w 80459"/>
                <a:gd name="connsiteY6" fmla="*/ 100583 h 115596"/>
                <a:gd name="connsiteX7" fmla="*/ 65415 w 80459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681"/>
                  </a:moveTo>
                  <a:lnTo>
                    <a:pt x="-1467" y="-681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-1467" y="114916"/>
                  </a:lnTo>
                  <a:lnTo>
                    <a:pt x="-1467" y="100583"/>
                  </a:lnTo>
                  <a:lnTo>
                    <a:pt x="65415" y="100583"/>
                  </a:lnTo>
                  <a:lnTo>
                    <a:pt x="65415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12B87E9A-B7E7-B66E-BF5B-DCEACC53029E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78992 w 80459"/>
                <a:gd name="connsiteY0" fmla="*/ -681 h 115596"/>
                <a:gd name="connsiteX1" fmla="*/ 65415 w 80459"/>
                <a:gd name="connsiteY1" fmla="*/ -681 h 115596"/>
                <a:gd name="connsiteX2" fmla="*/ 65415 w 80459"/>
                <a:gd name="connsiteY2" fmla="*/ 100583 h 115596"/>
                <a:gd name="connsiteX3" fmla="*/ -1467 w 80459"/>
                <a:gd name="connsiteY3" fmla="*/ 100583 h 115596"/>
                <a:gd name="connsiteX4" fmla="*/ -1467 w 80459"/>
                <a:gd name="connsiteY4" fmla="*/ 114916 h 115596"/>
                <a:gd name="connsiteX5" fmla="*/ 78992 w 80459"/>
                <a:gd name="connsiteY5" fmla="*/ 114916 h 115596"/>
                <a:gd name="connsiteX6" fmla="*/ 78992 w 80459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681"/>
                  </a:moveTo>
                  <a:lnTo>
                    <a:pt x="65415" y="-681"/>
                  </a:lnTo>
                  <a:lnTo>
                    <a:pt x="65415" y="100583"/>
                  </a:lnTo>
                  <a:lnTo>
                    <a:pt x="-1467" y="100583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78992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344F623-943D-9933-DF25-7247431A5AA1}"/>
                </a:ext>
              </a:extLst>
            </p:cNvPr>
            <p:cNvSpPr/>
            <p:nvPr/>
          </p:nvSpPr>
          <p:spPr>
            <a:xfrm flipV="1">
              <a:off x="4875814" y="5835538"/>
              <a:ext cx="80451" cy="115604"/>
            </a:xfrm>
            <a:custGeom>
              <a:avLst/>
              <a:gdLst>
                <a:gd name="connsiteX0" fmla="*/ -1942 w 80451"/>
                <a:gd name="connsiteY0" fmla="*/ 164 h 115604"/>
                <a:gd name="connsiteX1" fmla="*/ 78510 w 80451"/>
                <a:gd name="connsiteY1" fmla="*/ 164 h 115604"/>
                <a:gd name="connsiteX2" fmla="*/ 78510 w 80451"/>
                <a:gd name="connsiteY2" fmla="*/ 115769 h 115604"/>
                <a:gd name="connsiteX3" fmla="*/ -1942 w 80451"/>
                <a:gd name="connsiteY3" fmla="*/ 11576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1942" y="164"/>
                  </a:moveTo>
                  <a:lnTo>
                    <a:pt x="78510" y="164"/>
                  </a:lnTo>
                  <a:lnTo>
                    <a:pt x="78510" y="115769"/>
                  </a:lnTo>
                  <a:lnTo>
                    <a:pt x="-1942" y="11576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AAB75F7F-46EB-DC8E-E79D-66B21A01CD5C}"/>
                </a:ext>
              </a:extLst>
            </p:cNvPr>
            <p:cNvSpPr/>
            <p:nvPr/>
          </p:nvSpPr>
          <p:spPr>
            <a:xfrm flipV="1">
              <a:off x="4875814" y="5835538"/>
              <a:ext cx="80450" cy="115604"/>
            </a:xfrm>
            <a:custGeom>
              <a:avLst/>
              <a:gdLst>
                <a:gd name="connsiteX0" fmla="*/ 78509 w 80450"/>
                <a:gd name="connsiteY0" fmla="*/ 164 h 115604"/>
                <a:gd name="connsiteX1" fmla="*/ 64931 w 80450"/>
                <a:gd name="connsiteY1" fmla="*/ 164 h 115604"/>
                <a:gd name="connsiteX2" fmla="*/ 64931 w 80450"/>
                <a:gd name="connsiteY2" fmla="*/ 101438 h 115604"/>
                <a:gd name="connsiteX3" fmla="*/ -1942 w 80450"/>
                <a:gd name="connsiteY3" fmla="*/ 101438 h 115604"/>
                <a:gd name="connsiteX4" fmla="*/ -1942 w 80450"/>
                <a:gd name="connsiteY4" fmla="*/ 115769 h 115604"/>
                <a:gd name="connsiteX5" fmla="*/ 78509 w 80450"/>
                <a:gd name="connsiteY5" fmla="*/ 115769 h 115604"/>
                <a:gd name="connsiteX6" fmla="*/ 78509 w 80450"/>
                <a:gd name="connsiteY6" fmla="*/ 16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8509" y="164"/>
                  </a:moveTo>
                  <a:lnTo>
                    <a:pt x="64931" y="164"/>
                  </a:lnTo>
                  <a:lnTo>
                    <a:pt x="64931" y="101438"/>
                  </a:lnTo>
                  <a:lnTo>
                    <a:pt x="-1942" y="101438"/>
                  </a:lnTo>
                  <a:lnTo>
                    <a:pt x="-1942" y="115769"/>
                  </a:lnTo>
                  <a:lnTo>
                    <a:pt x="78509" y="115769"/>
                  </a:lnTo>
                  <a:lnTo>
                    <a:pt x="78509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FD5D6159-B323-053F-5235-615214997386}"/>
                </a:ext>
              </a:extLst>
            </p:cNvPr>
            <p:cNvSpPr/>
            <p:nvPr/>
          </p:nvSpPr>
          <p:spPr>
            <a:xfrm flipV="1">
              <a:off x="4875814" y="5606407"/>
              <a:ext cx="80451" cy="115596"/>
            </a:xfrm>
            <a:custGeom>
              <a:avLst/>
              <a:gdLst>
                <a:gd name="connsiteX0" fmla="*/ -1942 w 80451"/>
                <a:gd name="connsiteY0" fmla="*/ -117 h 115596"/>
                <a:gd name="connsiteX1" fmla="*/ 78510 w 80451"/>
                <a:gd name="connsiteY1" fmla="*/ -117 h 115596"/>
                <a:gd name="connsiteX2" fmla="*/ 78510 w 80451"/>
                <a:gd name="connsiteY2" fmla="*/ 115479 h 115596"/>
                <a:gd name="connsiteX3" fmla="*/ -1942 w 80451"/>
                <a:gd name="connsiteY3" fmla="*/ 11547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117"/>
                  </a:moveTo>
                  <a:lnTo>
                    <a:pt x="78510" y="-117"/>
                  </a:lnTo>
                  <a:lnTo>
                    <a:pt x="78510" y="115479"/>
                  </a:lnTo>
                  <a:lnTo>
                    <a:pt x="-1942" y="11547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1B33C3F3-66A3-E857-FDD7-2DFF1A85E885}"/>
                </a:ext>
              </a:extLst>
            </p:cNvPr>
            <p:cNvSpPr/>
            <p:nvPr/>
          </p:nvSpPr>
          <p:spPr>
            <a:xfrm flipV="1">
              <a:off x="4875814" y="5606407"/>
              <a:ext cx="80450" cy="115596"/>
            </a:xfrm>
            <a:custGeom>
              <a:avLst/>
              <a:gdLst>
                <a:gd name="connsiteX0" fmla="*/ 78509 w 80450"/>
                <a:gd name="connsiteY0" fmla="*/ -117 h 115596"/>
                <a:gd name="connsiteX1" fmla="*/ 64931 w 80450"/>
                <a:gd name="connsiteY1" fmla="*/ -117 h 115596"/>
                <a:gd name="connsiteX2" fmla="*/ 64931 w 80450"/>
                <a:gd name="connsiteY2" fmla="*/ 101145 h 115596"/>
                <a:gd name="connsiteX3" fmla="*/ -1942 w 80450"/>
                <a:gd name="connsiteY3" fmla="*/ 101145 h 115596"/>
                <a:gd name="connsiteX4" fmla="*/ -1942 w 80450"/>
                <a:gd name="connsiteY4" fmla="*/ 115479 h 115596"/>
                <a:gd name="connsiteX5" fmla="*/ 78509 w 80450"/>
                <a:gd name="connsiteY5" fmla="*/ 115479 h 115596"/>
                <a:gd name="connsiteX6" fmla="*/ 78509 w 80450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117"/>
                  </a:moveTo>
                  <a:lnTo>
                    <a:pt x="64931" y="-117"/>
                  </a:lnTo>
                  <a:lnTo>
                    <a:pt x="64931" y="101145"/>
                  </a:lnTo>
                  <a:lnTo>
                    <a:pt x="-1942" y="101145"/>
                  </a:lnTo>
                  <a:lnTo>
                    <a:pt x="-1942" y="115479"/>
                  </a:lnTo>
                  <a:lnTo>
                    <a:pt x="78509" y="115479"/>
                  </a:lnTo>
                  <a:lnTo>
                    <a:pt x="78509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63D8F91-FED7-7D49-A707-1C19B87730C5}"/>
                </a:ext>
              </a:extLst>
            </p:cNvPr>
            <p:cNvSpPr/>
            <p:nvPr/>
          </p:nvSpPr>
          <p:spPr>
            <a:xfrm flipV="1">
              <a:off x="4875814" y="5377269"/>
              <a:ext cx="80451" cy="115596"/>
            </a:xfrm>
            <a:custGeom>
              <a:avLst/>
              <a:gdLst>
                <a:gd name="connsiteX0" fmla="*/ -1942 w 80451"/>
                <a:gd name="connsiteY0" fmla="*/ -399 h 115596"/>
                <a:gd name="connsiteX1" fmla="*/ 78510 w 80451"/>
                <a:gd name="connsiteY1" fmla="*/ -399 h 115596"/>
                <a:gd name="connsiteX2" fmla="*/ 78510 w 80451"/>
                <a:gd name="connsiteY2" fmla="*/ 115198 h 115596"/>
                <a:gd name="connsiteX3" fmla="*/ -1942 w 80451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399"/>
                  </a:moveTo>
                  <a:lnTo>
                    <a:pt x="78510" y="-399"/>
                  </a:lnTo>
                  <a:lnTo>
                    <a:pt x="78510" y="115198"/>
                  </a:lnTo>
                  <a:lnTo>
                    <a:pt x="-1942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8CF8A61B-79DF-629C-EE03-18D6A04EB1C6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64931 w 80450"/>
                <a:gd name="connsiteY0" fmla="*/ -399 h 115596"/>
                <a:gd name="connsiteX1" fmla="*/ -1942 w 80450"/>
                <a:gd name="connsiteY1" fmla="*/ -399 h 115596"/>
                <a:gd name="connsiteX2" fmla="*/ -1942 w 80450"/>
                <a:gd name="connsiteY2" fmla="*/ 115198 h 115596"/>
                <a:gd name="connsiteX3" fmla="*/ 78509 w 80450"/>
                <a:gd name="connsiteY3" fmla="*/ 115198 h 115596"/>
                <a:gd name="connsiteX4" fmla="*/ -1942 w 80450"/>
                <a:gd name="connsiteY4" fmla="*/ 115198 h 115596"/>
                <a:gd name="connsiteX5" fmla="*/ -1942 w 80450"/>
                <a:gd name="connsiteY5" fmla="*/ 100864 h 115596"/>
                <a:gd name="connsiteX6" fmla="*/ 64931 w 80450"/>
                <a:gd name="connsiteY6" fmla="*/ 100864 h 115596"/>
                <a:gd name="connsiteX7" fmla="*/ 64931 w 80450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399"/>
                  </a:moveTo>
                  <a:lnTo>
                    <a:pt x="-1942" y="-399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-1942" y="115198"/>
                  </a:lnTo>
                  <a:lnTo>
                    <a:pt x="-1942" y="100864"/>
                  </a:lnTo>
                  <a:lnTo>
                    <a:pt x="64931" y="100864"/>
                  </a:lnTo>
                  <a:lnTo>
                    <a:pt x="64931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968136C9-2AF1-0EDC-E44E-B064B361419A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78509 w 80450"/>
                <a:gd name="connsiteY0" fmla="*/ -399 h 115596"/>
                <a:gd name="connsiteX1" fmla="*/ 64931 w 80450"/>
                <a:gd name="connsiteY1" fmla="*/ -399 h 115596"/>
                <a:gd name="connsiteX2" fmla="*/ 64931 w 80450"/>
                <a:gd name="connsiteY2" fmla="*/ 100864 h 115596"/>
                <a:gd name="connsiteX3" fmla="*/ -1942 w 80450"/>
                <a:gd name="connsiteY3" fmla="*/ 100864 h 115596"/>
                <a:gd name="connsiteX4" fmla="*/ -1942 w 80450"/>
                <a:gd name="connsiteY4" fmla="*/ 115198 h 115596"/>
                <a:gd name="connsiteX5" fmla="*/ 78509 w 80450"/>
                <a:gd name="connsiteY5" fmla="*/ 115198 h 115596"/>
                <a:gd name="connsiteX6" fmla="*/ 78509 w 80450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399"/>
                  </a:moveTo>
                  <a:lnTo>
                    <a:pt x="64931" y="-399"/>
                  </a:lnTo>
                  <a:lnTo>
                    <a:pt x="64931" y="100864"/>
                  </a:lnTo>
                  <a:lnTo>
                    <a:pt x="-1942" y="100864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78509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B012AE9A-535D-A3A9-5F70-BDBC95906A1A}"/>
                </a:ext>
              </a:extLst>
            </p:cNvPr>
            <p:cNvSpPr/>
            <p:nvPr/>
          </p:nvSpPr>
          <p:spPr>
            <a:xfrm flipV="1">
              <a:off x="4875814" y="5148132"/>
              <a:ext cx="80451" cy="115596"/>
            </a:xfrm>
            <a:custGeom>
              <a:avLst/>
              <a:gdLst>
                <a:gd name="connsiteX0" fmla="*/ -1942 w 80451"/>
                <a:gd name="connsiteY0" fmla="*/ -681 h 115596"/>
                <a:gd name="connsiteX1" fmla="*/ 78510 w 80451"/>
                <a:gd name="connsiteY1" fmla="*/ -681 h 115596"/>
                <a:gd name="connsiteX2" fmla="*/ 78510 w 80451"/>
                <a:gd name="connsiteY2" fmla="*/ 114916 h 115596"/>
                <a:gd name="connsiteX3" fmla="*/ -1942 w 80451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681"/>
                  </a:moveTo>
                  <a:lnTo>
                    <a:pt x="78510" y="-681"/>
                  </a:lnTo>
                  <a:lnTo>
                    <a:pt x="78510" y="114916"/>
                  </a:lnTo>
                  <a:lnTo>
                    <a:pt x="-1942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4AABEE14-DFC3-95F4-D22B-8054C8992A69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64931 w 80450"/>
                <a:gd name="connsiteY0" fmla="*/ -681 h 115596"/>
                <a:gd name="connsiteX1" fmla="*/ -1942 w 80450"/>
                <a:gd name="connsiteY1" fmla="*/ -681 h 115596"/>
                <a:gd name="connsiteX2" fmla="*/ -1942 w 80450"/>
                <a:gd name="connsiteY2" fmla="*/ 114916 h 115596"/>
                <a:gd name="connsiteX3" fmla="*/ 78509 w 80450"/>
                <a:gd name="connsiteY3" fmla="*/ 114916 h 115596"/>
                <a:gd name="connsiteX4" fmla="*/ -1942 w 80450"/>
                <a:gd name="connsiteY4" fmla="*/ 114916 h 115596"/>
                <a:gd name="connsiteX5" fmla="*/ -1942 w 80450"/>
                <a:gd name="connsiteY5" fmla="*/ 100583 h 115596"/>
                <a:gd name="connsiteX6" fmla="*/ 64931 w 80450"/>
                <a:gd name="connsiteY6" fmla="*/ 100583 h 115596"/>
                <a:gd name="connsiteX7" fmla="*/ 64931 w 80450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681"/>
                  </a:moveTo>
                  <a:lnTo>
                    <a:pt x="-1942" y="-681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-1942" y="114916"/>
                  </a:lnTo>
                  <a:lnTo>
                    <a:pt x="-1942" y="100583"/>
                  </a:lnTo>
                  <a:lnTo>
                    <a:pt x="64931" y="100583"/>
                  </a:lnTo>
                  <a:lnTo>
                    <a:pt x="64931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2183EF15-4DDF-3B26-FA22-7502EBB75751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78509 w 80450"/>
                <a:gd name="connsiteY0" fmla="*/ -681 h 115596"/>
                <a:gd name="connsiteX1" fmla="*/ 64931 w 80450"/>
                <a:gd name="connsiteY1" fmla="*/ -681 h 115596"/>
                <a:gd name="connsiteX2" fmla="*/ 64931 w 80450"/>
                <a:gd name="connsiteY2" fmla="*/ 100583 h 115596"/>
                <a:gd name="connsiteX3" fmla="*/ -1942 w 80450"/>
                <a:gd name="connsiteY3" fmla="*/ 100583 h 115596"/>
                <a:gd name="connsiteX4" fmla="*/ -1942 w 80450"/>
                <a:gd name="connsiteY4" fmla="*/ 114916 h 115596"/>
                <a:gd name="connsiteX5" fmla="*/ 78509 w 80450"/>
                <a:gd name="connsiteY5" fmla="*/ 114916 h 115596"/>
                <a:gd name="connsiteX6" fmla="*/ 78509 w 80450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681"/>
                  </a:moveTo>
                  <a:lnTo>
                    <a:pt x="64931" y="-681"/>
                  </a:lnTo>
                  <a:lnTo>
                    <a:pt x="64931" y="100583"/>
                  </a:lnTo>
                  <a:lnTo>
                    <a:pt x="-1942" y="100583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78509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59DB7614-9551-13D9-4AAC-31818A8459AE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D19A4C79-5BD7-1CE9-59DD-CECAF2ED6A15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A5BDE16C-C50D-C395-930B-4175EE277B18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133469C2-0F60-B958-0812-EAE9A976B6D9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02C99500-F0CA-7ACB-45FD-E881E75B7AD9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B158ED72-562B-4E8A-DA90-0F7FA5E5FB3B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05519AA-A124-FFFC-B457-37745E392F9C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1FFDB7A5-4358-30AF-1FCC-AE53E2FA118D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1F690893-5F3A-BC64-7B74-EC1AE13E44F0}"/>
                </a:ext>
              </a:extLst>
            </p:cNvPr>
            <p:cNvSpPr/>
            <p:nvPr/>
          </p:nvSpPr>
          <p:spPr>
            <a:xfrm flipV="1">
              <a:off x="4065530" y="4951153"/>
              <a:ext cx="191171" cy="1304509"/>
            </a:xfrm>
            <a:custGeom>
              <a:avLst/>
              <a:gdLst>
                <a:gd name="connsiteX0" fmla="*/ 189939 w 191171"/>
                <a:gd name="connsiteY0" fmla="*/ -192 h 1304509"/>
                <a:gd name="connsiteX1" fmla="*/ -1232 w 191171"/>
                <a:gd name="connsiteY1" fmla="*/ -192 h 1304509"/>
                <a:gd name="connsiteX2" fmla="*/ -1232 w 191171"/>
                <a:gd name="connsiteY2" fmla="*/ 204851 h 1304509"/>
                <a:gd name="connsiteX3" fmla="*/ 189939 w 191171"/>
                <a:gd name="connsiteY3" fmla="*/ 204851 h 1304509"/>
                <a:gd name="connsiteX4" fmla="*/ 189939 w 191171"/>
                <a:gd name="connsiteY4" fmla="*/ -192 h 1304509"/>
                <a:gd name="connsiteX5" fmla="*/ 56967 w 191171"/>
                <a:gd name="connsiteY5" fmla="*/ 57482 h 1304509"/>
                <a:gd name="connsiteX6" fmla="*/ 56967 w 191171"/>
                <a:gd name="connsiteY6" fmla="*/ 43868 h 1304509"/>
                <a:gd name="connsiteX7" fmla="*/ 160913 w 191171"/>
                <a:gd name="connsiteY7" fmla="*/ 43868 h 1304509"/>
                <a:gd name="connsiteX8" fmla="*/ 160913 w 191171"/>
                <a:gd name="connsiteY8" fmla="*/ 57482 h 1304509"/>
                <a:gd name="connsiteX9" fmla="*/ 56967 w 191171"/>
                <a:gd name="connsiteY9" fmla="*/ 57482 h 1304509"/>
                <a:gd name="connsiteX10" fmla="*/ 123850 w 191171"/>
                <a:gd name="connsiteY10" fmla="*/ 57482 h 1304509"/>
                <a:gd name="connsiteX11" fmla="*/ 123850 w 191171"/>
                <a:gd name="connsiteY11" fmla="*/ 57482 h 1304509"/>
                <a:gd name="connsiteX12" fmla="*/ 137427 w 191171"/>
                <a:gd name="connsiteY12" fmla="*/ 57482 h 1304509"/>
                <a:gd name="connsiteX13" fmla="*/ 137427 w 191171"/>
                <a:gd name="connsiteY13" fmla="*/ 173079 h 1304509"/>
                <a:gd name="connsiteX14" fmla="*/ 56967 w 191171"/>
                <a:gd name="connsiteY14" fmla="*/ 173079 h 1304509"/>
                <a:gd name="connsiteX15" fmla="*/ 56967 w 191171"/>
                <a:gd name="connsiteY15" fmla="*/ 57482 h 1304509"/>
                <a:gd name="connsiteX16" fmla="*/ 123850 w 191171"/>
                <a:gd name="connsiteY16" fmla="*/ 57482 h 1304509"/>
                <a:gd name="connsiteX17" fmla="*/ 189939 w 191171"/>
                <a:gd name="connsiteY17" fmla="*/ 241862 h 1304509"/>
                <a:gd name="connsiteX18" fmla="*/ -1232 w 191171"/>
                <a:gd name="connsiteY18" fmla="*/ 241862 h 1304509"/>
                <a:gd name="connsiteX19" fmla="*/ -1232 w 191171"/>
                <a:gd name="connsiteY19" fmla="*/ 1190674 h 1304509"/>
                <a:gd name="connsiteX20" fmla="*/ 189939 w 191171"/>
                <a:gd name="connsiteY20" fmla="*/ 1190674 h 1304509"/>
                <a:gd name="connsiteX21" fmla="*/ 189939 w 191171"/>
                <a:gd name="connsiteY21" fmla="*/ 241862 h 1304509"/>
                <a:gd name="connsiteX22" fmla="*/ 45372 w 191171"/>
                <a:gd name="connsiteY22" fmla="*/ 324210 h 1304509"/>
                <a:gd name="connsiteX23" fmla="*/ 45372 w 191171"/>
                <a:gd name="connsiteY23" fmla="*/ 306798 h 1304509"/>
                <a:gd name="connsiteX24" fmla="*/ 96842 w 191171"/>
                <a:gd name="connsiteY24" fmla="*/ 306798 h 1304509"/>
                <a:gd name="connsiteX25" fmla="*/ 96842 w 191171"/>
                <a:gd name="connsiteY25" fmla="*/ 324210 h 1304509"/>
                <a:gd name="connsiteX26" fmla="*/ 45372 w 191171"/>
                <a:gd name="connsiteY26" fmla="*/ 324210 h 1304509"/>
                <a:gd name="connsiteX27" fmla="*/ 64664 w 191171"/>
                <a:gd name="connsiteY27" fmla="*/ 439814 h 1304509"/>
                <a:gd name="connsiteX28" fmla="*/ 64664 w 191171"/>
                <a:gd name="connsiteY28" fmla="*/ 324210 h 1304509"/>
                <a:gd name="connsiteX29" fmla="*/ 92860 w 191171"/>
                <a:gd name="connsiteY29" fmla="*/ 324210 h 1304509"/>
                <a:gd name="connsiteX30" fmla="*/ 92860 w 191171"/>
                <a:gd name="connsiteY30" fmla="*/ 439814 h 1304509"/>
                <a:gd name="connsiteX31" fmla="*/ 64664 w 191171"/>
                <a:gd name="connsiteY31" fmla="*/ 439814 h 1304509"/>
                <a:gd name="connsiteX32" fmla="*/ 45372 w 191171"/>
                <a:gd name="connsiteY32" fmla="*/ 544452 h 1304509"/>
                <a:gd name="connsiteX33" fmla="*/ 45372 w 191171"/>
                <a:gd name="connsiteY33" fmla="*/ 527031 h 1304509"/>
                <a:gd name="connsiteX34" fmla="*/ 96842 w 191171"/>
                <a:gd name="connsiteY34" fmla="*/ 527031 h 1304509"/>
                <a:gd name="connsiteX35" fmla="*/ 96842 w 191171"/>
                <a:gd name="connsiteY35" fmla="*/ 544452 h 1304509"/>
                <a:gd name="connsiteX36" fmla="*/ 45372 w 191171"/>
                <a:gd name="connsiteY36" fmla="*/ 544452 h 1304509"/>
                <a:gd name="connsiteX37" fmla="*/ 64664 w 191171"/>
                <a:gd name="connsiteY37" fmla="*/ 660048 h 1304509"/>
                <a:gd name="connsiteX38" fmla="*/ 64664 w 191171"/>
                <a:gd name="connsiteY38" fmla="*/ 544452 h 1304509"/>
                <a:gd name="connsiteX39" fmla="*/ 92860 w 191171"/>
                <a:gd name="connsiteY39" fmla="*/ 544452 h 1304509"/>
                <a:gd name="connsiteX40" fmla="*/ 92860 w 191171"/>
                <a:gd name="connsiteY40" fmla="*/ 660048 h 1304509"/>
                <a:gd name="connsiteX41" fmla="*/ 64664 w 191171"/>
                <a:gd name="connsiteY41" fmla="*/ 660048 h 1304509"/>
                <a:gd name="connsiteX42" fmla="*/ 45372 w 191171"/>
                <a:gd name="connsiteY42" fmla="*/ 764686 h 1304509"/>
                <a:gd name="connsiteX43" fmla="*/ 45372 w 191171"/>
                <a:gd name="connsiteY43" fmla="*/ 747265 h 1304509"/>
                <a:gd name="connsiteX44" fmla="*/ 96842 w 191171"/>
                <a:gd name="connsiteY44" fmla="*/ 747265 h 1304509"/>
                <a:gd name="connsiteX45" fmla="*/ 96842 w 191171"/>
                <a:gd name="connsiteY45" fmla="*/ 764686 h 1304509"/>
                <a:gd name="connsiteX46" fmla="*/ 45372 w 191171"/>
                <a:gd name="connsiteY46" fmla="*/ 764686 h 1304509"/>
                <a:gd name="connsiteX47" fmla="*/ 64664 w 191171"/>
                <a:gd name="connsiteY47" fmla="*/ 880283 h 1304509"/>
                <a:gd name="connsiteX48" fmla="*/ 64664 w 191171"/>
                <a:gd name="connsiteY48" fmla="*/ 764686 h 1304509"/>
                <a:gd name="connsiteX49" fmla="*/ 92860 w 191171"/>
                <a:gd name="connsiteY49" fmla="*/ 764686 h 1304509"/>
                <a:gd name="connsiteX50" fmla="*/ 92860 w 191171"/>
                <a:gd name="connsiteY50" fmla="*/ 880283 h 1304509"/>
                <a:gd name="connsiteX51" fmla="*/ 64664 w 191171"/>
                <a:gd name="connsiteY51" fmla="*/ 880283 h 1304509"/>
                <a:gd name="connsiteX52" fmla="*/ 45372 w 191171"/>
                <a:gd name="connsiteY52" fmla="*/ 984921 h 1304509"/>
                <a:gd name="connsiteX53" fmla="*/ 45372 w 191171"/>
                <a:gd name="connsiteY53" fmla="*/ 967500 h 1304509"/>
                <a:gd name="connsiteX54" fmla="*/ 96842 w 191171"/>
                <a:gd name="connsiteY54" fmla="*/ 967500 h 1304509"/>
                <a:gd name="connsiteX55" fmla="*/ 96842 w 191171"/>
                <a:gd name="connsiteY55" fmla="*/ 984921 h 1304509"/>
                <a:gd name="connsiteX56" fmla="*/ 45372 w 191171"/>
                <a:gd name="connsiteY56" fmla="*/ 984921 h 1304509"/>
                <a:gd name="connsiteX57" fmla="*/ 64664 w 191171"/>
                <a:gd name="connsiteY57" fmla="*/ 1100518 h 1304509"/>
                <a:gd name="connsiteX58" fmla="*/ 64664 w 191171"/>
                <a:gd name="connsiteY58" fmla="*/ 984921 h 1304509"/>
                <a:gd name="connsiteX59" fmla="*/ 92860 w 191171"/>
                <a:gd name="connsiteY59" fmla="*/ 984921 h 1304509"/>
                <a:gd name="connsiteX60" fmla="*/ 92860 w 191171"/>
                <a:gd name="connsiteY60" fmla="*/ 1100518 h 1304509"/>
                <a:gd name="connsiteX61" fmla="*/ 64664 w 191171"/>
                <a:gd name="connsiteY61" fmla="*/ 1100518 h 1304509"/>
                <a:gd name="connsiteX62" fmla="*/ 189939 w 191171"/>
                <a:gd name="connsiteY62" fmla="*/ 1227673 h 1304509"/>
                <a:gd name="connsiteX63" fmla="*/ -1232 w 191171"/>
                <a:gd name="connsiteY63" fmla="*/ 1227673 h 1304509"/>
                <a:gd name="connsiteX64" fmla="*/ -1232 w 191171"/>
                <a:gd name="connsiteY64" fmla="*/ 1256745 h 1304509"/>
                <a:gd name="connsiteX65" fmla="*/ 189939 w 191171"/>
                <a:gd name="connsiteY65" fmla="*/ 1256745 h 1304509"/>
                <a:gd name="connsiteX66" fmla="*/ 189939 w 191171"/>
                <a:gd name="connsiteY66" fmla="*/ 1227673 h 1304509"/>
                <a:gd name="connsiteX67" fmla="*/ 189939 w 191171"/>
                <a:gd name="connsiteY67" fmla="*/ 1275245 h 1304509"/>
                <a:gd name="connsiteX68" fmla="*/ -1232 w 191171"/>
                <a:gd name="connsiteY68" fmla="*/ 1275245 h 1304509"/>
                <a:gd name="connsiteX69" fmla="*/ -1232 w 191171"/>
                <a:gd name="connsiteY69" fmla="*/ 1304317 h 1304509"/>
                <a:gd name="connsiteX70" fmla="*/ 158784 w 191171"/>
                <a:gd name="connsiteY70" fmla="*/ 1304317 h 1304509"/>
                <a:gd name="connsiteX71" fmla="*/ 189939 w 191171"/>
                <a:gd name="connsiteY71" fmla="*/ 1304317 h 1304509"/>
                <a:gd name="connsiteX72" fmla="*/ 189939 w 191171"/>
                <a:gd name="connsiteY72" fmla="*/ 1275245 h 130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91171" h="1304509">
                  <a:moveTo>
                    <a:pt x="189939" y="-192"/>
                  </a:moveTo>
                  <a:lnTo>
                    <a:pt x="-1232" y="-192"/>
                  </a:lnTo>
                  <a:lnTo>
                    <a:pt x="-1232" y="204851"/>
                  </a:lnTo>
                  <a:lnTo>
                    <a:pt x="189939" y="204851"/>
                  </a:lnTo>
                  <a:lnTo>
                    <a:pt x="189939" y="-192"/>
                  </a:lnTo>
                  <a:moveTo>
                    <a:pt x="56967" y="57482"/>
                  </a:moveTo>
                  <a:lnTo>
                    <a:pt x="56967" y="43868"/>
                  </a:lnTo>
                  <a:lnTo>
                    <a:pt x="160913" y="43868"/>
                  </a:lnTo>
                  <a:lnTo>
                    <a:pt x="160913" y="57482"/>
                  </a:lnTo>
                  <a:lnTo>
                    <a:pt x="56967" y="57482"/>
                  </a:lnTo>
                  <a:moveTo>
                    <a:pt x="123850" y="57482"/>
                  </a:moveTo>
                  <a:lnTo>
                    <a:pt x="123850" y="57482"/>
                  </a:lnTo>
                  <a:lnTo>
                    <a:pt x="137427" y="57482"/>
                  </a:lnTo>
                  <a:lnTo>
                    <a:pt x="137427" y="173079"/>
                  </a:lnTo>
                  <a:lnTo>
                    <a:pt x="56967" y="173079"/>
                  </a:lnTo>
                  <a:lnTo>
                    <a:pt x="56967" y="57482"/>
                  </a:lnTo>
                  <a:lnTo>
                    <a:pt x="123850" y="57482"/>
                  </a:lnTo>
                  <a:moveTo>
                    <a:pt x="189939" y="241862"/>
                  </a:moveTo>
                  <a:lnTo>
                    <a:pt x="-1232" y="241862"/>
                  </a:lnTo>
                  <a:lnTo>
                    <a:pt x="-1232" y="1190674"/>
                  </a:lnTo>
                  <a:lnTo>
                    <a:pt x="189939" y="1190674"/>
                  </a:lnTo>
                  <a:lnTo>
                    <a:pt x="189939" y="241862"/>
                  </a:lnTo>
                  <a:moveTo>
                    <a:pt x="45372" y="324210"/>
                  </a:moveTo>
                  <a:lnTo>
                    <a:pt x="45372" y="306798"/>
                  </a:lnTo>
                  <a:lnTo>
                    <a:pt x="96842" y="306798"/>
                  </a:lnTo>
                  <a:lnTo>
                    <a:pt x="96842" y="324210"/>
                  </a:lnTo>
                  <a:lnTo>
                    <a:pt x="45372" y="324210"/>
                  </a:lnTo>
                  <a:moveTo>
                    <a:pt x="64664" y="439814"/>
                  </a:moveTo>
                  <a:lnTo>
                    <a:pt x="64664" y="324210"/>
                  </a:lnTo>
                  <a:lnTo>
                    <a:pt x="92860" y="324210"/>
                  </a:lnTo>
                  <a:lnTo>
                    <a:pt x="92860" y="439814"/>
                  </a:lnTo>
                  <a:lnTo>
                    <a:pt x="64664" y="439814"/>
                  </a:lnTo>
                  <a:moveTo>
                    <a:pt x="45372" y="544452"/>
                  </a:moveTo>
                  <a:lnTo>
                    <a:pt x="45372" y="527031"/>
                  </a:lnTo>
                  <a:lnTo>
                    <a:pt x="96842" y="527031"/>
                  </a:lnTo>
                  <a:lnTo>
                    <a:pt x="96842" y="544452"/>
                  </a:lnTo>
                  <a:lnTo>
                    <a:pt x="45372" y="544452"/>
                  </a:lnTo>
                  <a:moveTo>
                    <a:pt x="64664" y="660048"/>
                  </a:moveTo>
                  <a:lnTo>
                    <a:pt x="64664" y="544452"/>
                  </a:lnTo>
                  <a:lnTo>
                    <a:pt x="92860" y="544452"/>
                  </a:lnTo>
                  <a:lnTo>
                    <a:pt x="92860" y="660048"/>
                  </a:lnTo>
                  <a:lnTo>
                    <a:pt x="64664" y="660048"/>
                  </a:lnTo>
                  <a:moveTo>
                    <a:pt x="45372" y="764686"/>
                  </a:moveTo>
                  <a:lnTo>
                    <a:pt x="45372" y="747265"/>
                  </a:lnTo>
                  <a:lnTo>
                    <a:pt x="96842" y="747265"/>
                  </a:lnTo>
                  <a:lnTo>
                    <a:pt x="96842" y="764686"/>
                  </a:lnTo>
                  <a:lnTo>
                    <a:pt x="45372" y="764686"/>
                  </a:lnTo>
                  <a:moveTo>
                    <a:pt x="64664" y="880283"/>
                  </a:moveTo>
                  <a:lnTo>
                    <a:pt x="64664" y="764686"/>
                  </a:lnTo>
                  <a:lnTo>
                    <a:pt x="92860" y="764686"/>
                  </a:lnTo>
                  <a:lnTo>
                    <a:pt x="92860" y="880283"/>
                  </a:lnTo>
                  <a:lnTo>
                    <a:pt x="64664" y="880283"/>
                  </a:lnTo>
                  <a:moveTo>
                    <a:pt x="45372" y="984921"/>
                  </a:moveTo>
                  <a:lnTo>
                    <a:pt x="45372" y="967500"/>
                  </a:lnTo>
                  <a:lnTo>
                    <a:pt x="96842" y="967500"/>
                  </a:lnTo>
                  <a:lnTo>
                    <a:pt x="96842" y="984921"/>
                  </a:lnTo>
                  <a:lnTo>
                    <a:pt x="45372" y="984921"/>
                  </a:lnTo>
                  <a:moveTo>
                    <a:pt x="64664" y="1100518"/>
                  </a:moveTo>
                  <a:lnTo>
                    <a:pt x="64664" y="984921"/>
                  </a:lnTo>
                  <a:lnTo>
                    <a:pt x="92860" y="984921"/>
                  </a:lnTo>
                  <a:lnTo>
                    <a:pt x="92860" y="1100518"/>
                  </a:lnTo>
                  <a:lnTo>
                    <a:pt x="64664" y="1100518"/>
                  </a:lnTo>
                  <a:moveTo>
                    <a:pt x="189939" y="1227673"/>
                  </a:moveTo>
                  <a:lnTo>
                    <a:pt x="-1232" y="1227673"/>
                  </a:lnTo>
                  <a:lnTo>
                    <a:pt x="-1232" y="1256745"/>
                  </a:lnTo>
                  <a:lnTo>
                    <a:pt x="189939" y="1256745"/>
                  </a:lnTo>
                  <a:lnTo>
                    <a:pt x="189939" y="1227673"/>
                  </a:lnTo>
                  <a:moveTo>
                    <a:pt x="189939" y="1275245"/>
                  </a:moveTo>
                  <a:lnTo>
                    <a:pt x="-1232" y="1275245"/>
                  </a:lnTo>
                  <a:lnTo>
                    <a:pt x="-1232" y="1304317"/>
                  </a:lnTo>
                  <a:lnTo>
                    <a:pt x="158784" y="1304317"/>
                  </a:lnTo>
                  <a:lnTo>
                    <a:pt x="189939" y="1304317"/>
                  </a:lnTo>
                  <a:lnTo>
                    <a:pt x="189939" y="1275245"/>
                  </a:lnTo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27425490-889B-CB1B-F997-BA72ABDCC4C6}"/>
                </a:ext>
              </a:extLst>
            </p:cNvPr>
            <p:cNvSpPr/>
            <p:nvPr/>
          </p:nvSpPr>
          <p:spPr>
            <a:xfrm flipV="1">
              <a:off x="4065530" y="5027797"/>
              <a:ext cx="191173" cy="36999"/>
            </a:xfrm>
            <a:custGeom>
              <a:avLst/>
              <a:gdLst>
                <a:gd name="connsiteX0" fmla="*/ -1232 w 191173"/>
                <a:gd name="connsiteY0" fmla="*/ -877 h 36999"/>
                <a:gd name="connsiteX1" fmla="*/ 189941 w 191173"/>
                <a:gd name="connsiteY1" fmla="*/ -877 h 36999"/>
                <a:gd name="connsiteX2" fmla="*/ 189941 w 191173"/>
                <a:gd name="connsiteY2" fmla="*/ 36123 h 36999"/>
                <a:gd name="connsiteX3" fmla="*/ -1232 w 191173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6999">
                  <a:moveTo>
                    <a:pt x="-1232" y="-877"/>
                  </a:moveTo>
                  <a:lnTo>
                    <a:pt x="189941" y="-877"/>
                  </a:lnTo>
                  <a:lnTo>
                    <a:pt x="189941" y="36123"/>
                  </a:lnTo>
                  <a:lnTo>
                    <a:pt x="-1232" y="3612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40597561-F28E-6EAB-6850-D261A00ED9CD}"/>
                </a:ext>
              </a:extLst>
            </p:cNvPr>
            <p:cNvSpPr/>
            <p:nvPr/>
          </p:nvSpPr>
          <p:spPr>
            <a:xfrm flipV="1">
              <a:off x="4065530" y="4980225"/>
              <a:ext cx="191173" cy="18499"/>
            </a:xfrm>
            <a:custGeom>
              <a:avLst/>
              <a:gdLst>
                <a:gd name="connsiteX0" fmla="*/ -1232 w 191173"/>
                <a:gd name="connsiteY0" fmla="*/ -947 h 18499"/>
                <a:gd name="connsiteX1" fmla="*/ 189941 w 191173"/>
                <a:gd name="connsiteY1" fmla="*/ -947 h 18499"/>
                <a:gd name="connsiteX2" fmla="*/ 189941 w 191173"/>
                <a:gd name="connsiteY2" fmla="*/ 17553 h 18499"/>
                <a:gd name="connsiteX3" fmla="*/ -1232 w 191173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18499">
                  <a:moveTo>
                    <a:pt x="-1232" y="-947"/>
                  </a:moveTo>
                  <a:lnTo>
                    <a:pt x="189941" y="-947"/>
                  </a:lnTo>
                  <a:lnTo>
                    <a:pt x="189941" y="17553"/>
                  </a:lnTo>
                  <a:lnTo>
                    <a:pt x="-1232" y="1755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FC91ACB8-A21E-749E-0BE7-BF8AD067D42F}"/>
                </a:ext>
              </a:extLst>
            </p:cNvPr>
            <p:cNvSpPr/>
            <p:nvPr/>
          </p:nvSpPr>
          <p:spPr>
            <a:xfrm flipV="1">
              <a:off x="4065530" y="6013609"/>
              <a:ext cx="191173" cy="37010"/>
            </a:xfrm>
            <a:custGeom>
              <a:avLst/>
              <a:gdLst>
                <a:gd name="connsiteX0" fmla="*/ -1232 w 191173"/>
                <a:gd name="connsiteY0" fmla="*/ 335 h 37010"/>
                <a:gd name="connsiteX1" fmla="*/ 189941 w 191173"/>
                <a:gd name="connsiteY1" fmla="*/ 335 h 37010"/>
                <a:gd name="connsiteX2" fmla="*/ 189941 w 191173"/>
                <a:gd name="connsiteY2" fmla="*/ 37345 h 37010"/>
                <a:gd name="connsiteX3" fmla="*/ -1232 w 19117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7010">
                  <a:moveTo>
                    <a:pt x="-1232" y="335"/>
                  </a:moveTo>
                  <a:lnTo>
                    <a:pt x="189941" y="335"/>
                  </a:lnTo>
                  <a:lnTo>
                    <a:pt x="189941" y="37345"/>
                  </a:lnTo>
                  <a:lnTo>
                    <a:pt x="-1232" y="37345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53870CED-EA16-348B-0C90-309724E73F00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65647 w 80459"/>
                <a:gd name="connsiteY0" fmla="*/ 468 h 115596"/>
                <a:gd name="connsiteX1" fmla="*/ -1235 w 80459"/>
                <a:gd name="connsiteY1" fmla="*/ 468 h 115596"/>
                <a:gd name="connsiteX2" fmla="*/ -1235 w 80459"/>
                <a:gd name="connsiteY2" fmla="*/ 116064 h 115596"/>
                <a:gd name="connsiteX3" fmla="*/ 79225 w 80459"/>
                <a:gd name="connsiteY3" fmla="*/ 116064 h 115596"/>
                <a:gd name="connsiteX4" fmla="*/ -1235 w 80459"/>
                <a:gd name="connsiteY4" fmla="*/ 116064 h 115596"/>
                <a:gd name="connsiteX5" fmla="*/ -1235 w 80459"/>
                <a:gd name="connsiteY5" fmla="*/ 101731 h 115596"/>
                <a:gd name="connsiteX6" fmla="*/ 65647 w 80459"/>
                <a:gd name="connsiteY6" fmla="*/ 101731 h 115596"/>
                <a:gd name="connsiteX7" fmla="*/ 65647 w 80459"/>
                <a:gd name="connsiteY7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647" y="468"/>
                  </a:moveTo>
                  <a:lnTo>
                    <a:pt x="-1235" y="468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-1235" y="116064"/>
                  </a:lnTo>
                  <a:lnTo>
                    <a:pt x="-1235" y="101731"/>
                  </a:lnTo>
                  <a:lnTo>
                    <a:pt x="65647" y="101731"/>
                  </a:lnTo>
                  <a:lnTo>
                    <a:pt x="65647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40D10EAC-15BC-626C-21C3-DD11DE1EF9DF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79225 w 80459"/>
                <a:gd name="connsiteY0" fmla="*/ 468 h 115596"/>
                <a:gd name="connsiteX1" fmla="*/ 65647 w 80459"/>
                <a:gd name="connsiteY1" fmla="*/ 468 h 115596"/>
                <a:gd name="connsiteX2" fmla="*/ 65647 w 80459"/>
                <a:gd name="connsiteY2" fmla="*/ 101731 h 115596"/>
                <a:gd name="connsiteX3" fmla="*/ -1235 w 80459"/>
                <a:gd name="connsiteY3" fmla="*/ 101731 h 115596"/>
                <a:gd name="connsiteX4" fmla="*/ -1235 w 80459"/>
                <a:gd name="connsiteY4" fmla="*/ 116064 h 115596"/>
                <a:gd name="connsiteX5" fmla="*/ 79225 w 80459"/>
                <a:gd name="connsiteY5" fmla="*/ 116064 h 115596"/>
                <a:gd name="connsiteX6" fmla="*/ 79225 w 80459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9225" y="468"/>
                  </a:moveTo>
                  <a:lnTo>
                    <a:pt x="65647" y="468"/>
                  </a:lnTo>
                  <a:lnTo>
                    <a:pt x="65647" y="101731"/>
                  </a:lnTo>
                  <a:lnTo>
                    <a:pt x="-1235" y="101731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79225" y="46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6D269096-6D90-CDF1-7570-A8B6B7255DBF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3F58C333-B657-54FF-8B39-A485D95E6DB2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D92EAA6A-FABE-37B5-DD3A-801AA4A0F1F5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7432E0F0-3D6D-1AEF-FF2E-1AC68596B56C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2F049AB5-2C35-C0CB-EE73-88AE3BFB77D7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17A5750C-08DF-4C77-9D09-96D8AF7623BD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F28B449-FC7D-744C-B757-295C4497FD04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A4D9827C-CF79-A9AD-3413-220B6FC2295A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876A4E70-EE1F-CD4D-1864-74809308995E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AA7FA4EC-835D-0585-F8F5-CAFA46C6E76E}"/>
                </a:ext>
              </a:extLst>
            </p:cNvPr>
            <p:cNvSpPr/>
            <p:nvPr/>
          </p:nvSpPr>
          <p:spPr>
            <a:xfrm flipV="1">
              <a:off x="4572226" y="6087158"/>
              <a:ext cx="146660" cy="166963"/>
            </a:xfrm>
            <a:custGeom>
              <a:avLst/>
              <a:gdLst>
                <a:gd name="connsiteX0" fmla="*/ 144972 w 146660"/>
                <a:gd name="connsiteY0" fmla="*/ 505 h 166963"/>
                <a:gd name="connsiteX1" fmla="*/ -1688 w 146660"/>
                <a:gd name="connsiteY1" fmla="*/ 505 h 166963"/>
                <a:gd name="connsiteX2" fmla="*/ -1688 w 146660"/>
                <a:gd name="connsiteY2" fmla="*/ 167469 h 166963"/>
                <a:gd name="connsiteX3" fmla="*/ 144972 w 146660"/>
                <a:gd name="connsiteY3" fmla="*/ 167469 h 166963"/>
                <a:gd name="connsiteX4" fmla="*/ 144972 w 146660"/>
                <a:gd name="connsiteY4" fmla="*/ 505 h 16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60" h="166963">
                  <a:moveTo>
                    <a:pt x="144972" y="505"/>
                  </a:moveTo>
                  <a:lnTo>
                    <a:pt x="-1688" y="505"/>
                  </a:lnTo>
                  <a:lnTo>
                    <a:pt x="-1688" y="167469"/>
                  </a:lnTo>
                  <a:lnTo>
                    <a:pt x="144972" y="167469"/>
                  </a:lnTo>
                  <a:lnTo>
                    <a:pt x="144972" y="505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022B7C9B-DE86-0169-10C6-B8F3EF9AAE5F}"/>
                </a:ext>
              </a:extLst>
            </p:cNvPr>
            <p:cNvSpPr/>
            <p:nvPr/>
          </p:nvSpPr>
          <p:spPr>
            <a:xfrm flipV="1">
              <a:off x="4049482" y="4906225"/>
              <a:ext cx="176065" cy="44928"/>
            </a:xfrm>
            <a:custGeom>
              <a:avLst/>
              <a:gdLst>
                <a:gd name="connsiteX0" fmla="*/ -1210 w 176065"/>
                <a:gd name="connsiteY0" fmla="*/ -1022 h 44928"/>
                <a:gd name="connsiteX1" fmla="*/ 174856 w 176065"/>
                <a:gd name="connsiteY1" fmla="*/ -1022 h 44928"/>
                <a:gd name="connsiteX2" fmla="*/ 174856 w 176065"/>
                <a:gd name="connsiteY2" fmla="*/ 43906 h 44928"/>
                <a:gd name="connsiteX3" fmla="*/ -1210 w 176065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65" h="44928">
                  <a:moveTo>
                    <a:pt x="-1210" y="-1022"/>
                  </a:moveTo>
                  <a:lnTo>
                    <a:pt x="174856" y="-1022"/>
                  </a:lnTo>
                  <a:lnTo>
                    <a:pt x="174856" y="43906"/>
                  </a:lnTo>
                  <a:lnTo>
                    <a:pt x="-1210" y="43906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CC657E4A-CD9C-65CC-DC2B-3D8E649AD2AC}"/>
                </a:ext>
              </a:extLst>
            </p:cNvPr>
            <p:cNvSpPr/>
            <p:nvPr/>
          </p:nvSpPr>
          <p:spPr>
            <a:xfrm flipV="1">
              <a:off x="4370270" y="5264116"/>
              <a:ext cx="79049" cy="4793"/>
            </a:xfrm>
            <a:custGeom>
              <a:avLst/>
              <a:gdLst>
                <a:gd name="connsiteX0" fmla="*/ 77583 w 79049"/>
                <a:gd name="connsiteY0" fmla="*/ 1790 h 4793"/>
                <a:gd name="connsiteX1" fmla="*/ 38059 w 79049"/>
                <a:gd name="connsiteY1" fmla="*/ -606 h 4793"/>
                <a:gd name="connsiteX2" fmla="*/ -1466 w 79049"/>
                <a:gd name="connsiteY2" fmla="*/ 1790 h 4793"/>
                <a:gd name="connsiteX3" fmla="*/ 38059 w 79049"/>
                <a:gd name="connsiteY3" fmla="*/ 4187 h 4793"/>
                <a:gd name="connsiteX4" fmla="*/ 77583 w 79049"/>
                <a:gd name="connsiteY4" fmla="*/ 179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3">
                  <a:moveTo>
                    <a:pt x="77583" y="1790"/>
                  </a:moveTo>
                  <a:cubicBezTo>
                    <a:pt x="77583" y="463"/>
                    <a:pt x="59886" y="-606"/>
                    <a:pt x="38059" y="-606"/>
                  </a:cubicBezTo>
                  <a:cubicBezTo>
                    <a:pt x="16232" y="-606"/>
                    <a:pt x="-1466" y="463"/>
                    <a:pt x="-1466" y="1790"/>
                  </a:cubicBezTo>
                  <a:cubicBezTo>
                    <a:pt x="-1466" y="3118"/>
                    <a:pt x="16232" y="4187"/>
                    <a:pt x="38059" y="4187"/>
                  </a:cubicBezTo>
                  <a:cubicBezTo>
                    <a:pt x="59886" y="4187"/>
                    <a:pt x="77583" y="3118"/>
                    <a:pt x="77583" y="17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A6EAD3E7-E141-0BA1-8FE7-3A6CD7FBBC4F}"/>
                </a:ext>
              </a:extLst>
            </p:cNvPr>
            <p:cNvSpPr/>
            <p:nvPr/>
          </p:nvSpPr>
          <p:spPr>
            <a:xfrm flipV="1">
              <a:off x="4621263" y="5261415"/>
              <a:ext cx="79049" cy="4802"/>
            </a:xfrm>
            <a:custGeom>
              <a:avLst/>
              <a:gdLst>
                <a:gd name="connsiteX0" fmla="*/ 77347 w 79049"/>
                <a:gd name="connsiteY0" fmla="*/ 1787 h 4802"/>
                <a:gd name="connsiteX1" fmla="*/ 37823 w 79049"/>
                <a:gd name="connsiteY1" fmla="*/ -610 h 4802"/>
                <a:gd name="connsiteX2" fmla="*/ -1702 w 79049"/>
                <a:gd name="connsiteY2" fmla="*/ 1787 h 4802"/>
                <a:gd name="connsiteX3" fmla="*/ 37823 w 79049"/>
                <a:gd name="connsiteY3" fmla="*/ 4193 h 4802"/>
                <a:gd name="connsiteX4" fmla="*/ 77347 w 79049"/>
                <a:gd name="connsiteY4" fmla="*/ 17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347" y="1787"/>
                  </a:moveTo>
                  <a:cubicBezTo>
                    <a:pt x="77347" y="460"/>
                    <a:pt x="59650" y="-610"/>
                    <a:pt x="37823" y="-610"/>
                  </a:cubicBezTo>
                  <a:cubicBezTo>
                    <a:pt x="15986" y="-610"/>
                    <a:pt x="-1702" y="460"/>
                    <a:pt x="-1702" y="1787"/>
                  </a:cubicBezTo>
                  <a:cubicBezTo>
                    <a:pt x="-1702" y="3114"/>
                    <a:pt x="15986" y="4193"/>
                    <a:pt x="37823" y="4193"/>
                  </a:cubicBezTo>
                  <a:cubicBezTo>
                    <a:pt x="59650" y="4193"/>
                    <a:pt x="77347" y="3114"/>
                    <a:pt x="77347" y="17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E1414C63-E83B-B51D-2EDD-64689D5F80DC}"/>
                </a:ext>
              </a:extLst>
            </p:cNvPr>
            <p:cNvSpPr/>
            <p:nvPr/>
          </p:nvSpPr>
          <p:spPr>
            <a:xfrm flipV="1">
              <a:off x="4878745" y="5263498"/>
              <a:ext cx="79049" cy="4802"/>
            </a:xfrm>
            <a:custGeom>
              <a:avLst/>
              <a:gdLst>
                <a:gd name="connsiteX0" fmla="*/ 77105 w 79049"/>
                <a:gd name="connsiteY0" fmla="*/ 1799 h 4802"/>
                <a:gd name="connsiteX1" fmla="*/ 37581 w 79049"/>
                <a:gd name="connsiteY1" fmla="*/ -607 h 4802"/>
                <a:gd name="connsiteX2" fmla="*/ -1944 w 79049"/>
                <a:gd name="connsiteY2" fmla="*/ 1799 h 4802"/>
                <a:gd name="connsiteX3" fmla="*/ 37581 w 79049"/>
                <a:gd name="connsiteY3" fmla="*/ 4195 h 4802"/>
                <a:gd name="connsiteX4" fmla="*/ 77105 w 79049"/>
                <a:gd name="connsiteY4" fmla="*/ 179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105" y="1799"/>
                  </a:moveTo>
                  <a:cubicBezTo>
                    <a:pt x="77105" y="471"/>
                    <a:pt x="59408" y="-607"/>
                    <a:pt x="37581" y="-607"/>
                  </a:cubicBezTo>
                  <a:cubicBezTo>
                    <a:pt x="15744" y="-607"/>
                    <a:pt x="-1944" y="471"/>
                    <a:pt x="-1944" y="1799"/>
                  </a:cubicBezTo>
                  <a:cubicBezTo>
                    <a:pt x="-1944" y="3126"/>
                    <a:pt x="15744" y="4195"/>
                    <a:pt x="37581" y="4195"/>
                  </a:cubicBezTo>
                  <a:cubicBezTo>
                    <a:pt x="59408" y="4195"/>
                    <a:pt x="77105" y="3126"/>
                    <a:pt x="77105" y="17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4B268CC5-13A3-847E-E972-27EEE2CCE05F}"/>
                </a:ext>
              </a:extLst>
            </p:cNvPr>
            <p:cNvSpPr/>
            <p:nvPr/>
          </p:nvSpPr>
          <p:spPr>
            <a:xfrm flipV="1">
              <a:off x="4878745" y="5492636"/>
              <a:ext cx="79049" cy="4792"/>
            </a:xfrm>
            <a:custGeom>
              <a:avLst/>
              <a:gdLst>
                <a:gd name="connsiteX0" fmla="*/ 77105 w 79049"/>
                <a:gd name="connsiteY0" fmla="*/ 2068 h 4792"/>
                <a:gd name="connsiteX1" fmla="*/ 37581 w 79049"/>
                <a:gd name="connsiteY1" fmla="*/ -325 h 4792"/>
                <a:gd name="connsiteX2" fmla="*/ -1944 w 79049"/>
                <a:gd name="connsiteY2" fmla="*/ 2068 h 4792"/>
                <a:gd name="connsiteX3" fmla="*/ 37581 w 79049"/>
                <a:gd name="connsiteY3" fmla="*/ 4467 h 4792"/>
                <a:gd name="connsiteX4" fmla="*/ 77105 w 79049"/>
                <a:gd name="connsiteY4" fmla="*/ 2068 h 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2">
                  <a:moveTo>
                    <a:pt x="77105" y="2068"/>
                  </a:moveTo>
                  <a:cubicBezTo>
                    <a:pt x="77105" y="744"/>
                    <a:pt x="59408" y="-325"/>
                    <a:pt x="37581" y="-325"/>
                  </a:cubicBezTo>
                  <a:cubicBezTo>
                    <a:pt x="15744" y="-325"/>
                    <a:pt x="-1944" y="744"/>
                    <a:pt x="-1944" y="2068"/>
                  </a:cubicBezTo>
                  <a:cubicBezTo>
                    <a:pt x="-1944" y="3398"/>
                    <a:pt x="15744" y="4467"/>
                    <a:pt x="37581" y="4467"/>
                  </a:cubicBezTo>
                  <a:cubicBezTo>
                    <a:pt x="59408" y="4467"/>
                    <a:pt x="77105" y="3398"/>
                    <a:pt x="77105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7553631C-A250-AC7C-9832-1B095FF0F70F}"/>
                </a:ext>
              </a:extLst>
            </p:cNvPr>
            <p:cNvSpPr/>
            <p:nvPr/>
          </p:nvSpPr>
          <p:spPr>
            <a:xfrm flipV="1">
              <a:off x="4616277" y="5488387"/>
              <a:ext cx="79049" cy="4803"/>
            </a:xfrm>
            <a:custGeom>
              <a:avLst/>
              <a:gdLst>
                <a:gd name="connsiteX0" fmla="*/ 77352 w 79049"/>
                <a:gd name="connsiteY0" fmla="*/ 2068 h 4803"/>
                <a:gd name="connsiteX1" fmla="*/ 37837 w 79049"/>
                <a:gd name="connsiteY1" fmla="*/ -331 h 4803"/>
                <a:gd name="connsiteX2" fmla="*/ -1697 w 79049"/>
                <a:gd name="connsiteY2" fmla="*/ 2068 h 4803"/>
                <a:gd name="connsiteX3" fmla="*/ 37837 w 79049"/>
                <a:gd name="connsiteY3" fmla="*/ 4473 h 4803"/>
                <a:gd name="connsiteX4" fmla="*/ 77352 w 79049"/>
                <a:gd name="connsiteY4" fmla="*/ 2068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068"/>
                  </a:moveTo>
                  <a:cubicBezTo>
                    <a:pt x="77352" y="750"/>
                    <a:pt x="59655" y="-331"/>
                    <a:pt x="37837" y="-331"/>
                  </a:cubicBezTo>
                  <a:cubicBezTo>
                    <a:pt x="16000" y="-331"/>
                    <a:pt x="-1697" y="750"/>
                    <a:pt x="-1697" y="2068"/>
                  </a:cubicBezTo>
                  <a:cubicBezTo>
                    <a:pt x="-1697" y="3392"/>
                    <a:pt x="16000" y="4473"/>
                    <a:pt x="37837" y="4473"/>
                  </a:cubicBezTo>
                  <a:cubicBezTo>
                    <a:pt x="59655" y="4473"/>
                    <a:pt x="77352" y="3392"/>
                    <a:pt x="77352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F8354FD5-5573-0FA3-6974-84A5870997B3}"/>
                </a:ext>
              </a:extLst>
            </p:cNvPr>
            <p:cNvSpPr/>
            <p:nvPr/>
          </p:nvSpPr>
          <p:spPr>
            <a:xfrm flipV="1">
              <a:off x="4616277" y="5717331"/>
              <a:ext cx="79049" cy="4803"/>
            </a:xfrm>
            <a:custGeom>
              <a:avLst/>
              <a:gdLst>
                <a:gd name="connsiteX0" fmla="*/ 77352 w 79049"/>
                <a:gd name="connsiteY0" fmla="*/ 2357 h 4803"/>
                <a:gd name="connsiteX1" fmla="*/ 37837 w 79049"/>
                <a:gd name="connsiteY1" fmla="*/ -49 h 4803"/>
                <a:gd name="connsiteX2" fmla="*/ -1697 w 79049"/>
                <a:gd name="connsiteY2" fmla="*/ 2357 h 4803"/>
                <a:gd name="connsiteX3" fmla="*/ 37837 w 79049"/>
                <a:gd name="connsiteY3" fmla="*/ 4754 h 4803"/>
                <a:gd name="connsiteX4" fmla="*/ 77352 w 79049"/>
                <a:gd name="connsiteY4" fmla="*/ 2357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357"/>
                  </a:moveTo>
                  <a:cubicBezTo>
                    <a:pt x="77352" y="1027"/>
                    <a:pt x="59655" y="-49"/>
                    <a:pt x="37837" y="-49"/>
                  </a:cubicBezTo>
                  <a:cubicBezTo>
                    <a:pt x="16000" y="-49"/>
                    <a:pt x="-1697" y="1027"/>
                    <a:pt x="-1697" y="2357"/>
                  </a:cubicBezTo>
                  <a:cubicBezTo>
                    <a:pt x="-1697" y="3674"/>
                    <a:pt x="16000" y="4754"/>
                    <a:pt x="37837" y="4754"/>
                  </a:cubicBezTo>
                  <a:cubicBezTo>
                    <a:pt x="59655" y="4754"/>
                    <a:pt x="77352" y="3674"/>
                    <a:pt x="77352" y="235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BACD8641-7800-122B-670C-DCEF5BC9A51B}"/>
                </a:ext>
              </a:extLst>
            </p:cNvPr>
            <p:cNvSpPr/>
            <p:nvPr/>
          </p:nvSpPr>
          <p:spPr>
            <a:xfrm flipV="1">
              <a:off x="4879861" y="5719599"/>
              <a:ext cx="79049" cy="4803"/>
            </a:xfrm>
            <a:custGeom>
              <a:avLst/>
              <a:gdLst>
                <a:gd name="connsiteX0" fmla="*/ 77104 w 79049"/>
                <a:gd name="connsiteY0" fmla="*/ 2352 h 4803"/>
                <a:gd name="connsiteX1" fmla="*/ 37580 w 79049"/>
                <a:gd name="connsiteY1" fmla="*/ -46 h 4803"/>
                <a:gd name="connsiteX2" fmla="*/ -1945 w 79049"/>
                <a:gd name="connsiteY2" fmla="*/ 2352 h 4803"/>
                <a:gd name="connsiteX3" fmla="*/ 37580 w 79049"/>
                <a:gd name="connsiteY3" fmla="*/ 4757 h 4803"/>
                <a:gd name="connsiteX4" fmla="*/ 77104 w 79049"/>
                <a:gd name="connsiteY4" fmla="*/ 2352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104" y="2352"/>
                  </a:moveTo>
                  <a:cubicBezTo>
                    <a:pt x="77104" y="1024"/>
                    <a:pt x="59407" y="-46"/>
                    <a:pt x="37580" y="-46"/>
                  </a:cubicBezTo>
                  <a:cubicBezTo>
                    <a:pt x="15743" y="-46"/>
                    <a:pt x="-1945" y="1024"/>
                    <a:pt x="-1945" y="2352"/>
                  </a:cubicBezTo>
                  <a:cubicBezTo>
                    <a:pt x="-1945" y="3677"/>
                    <a:pt x="15743" y="4757"/>
                    <a:pt x="37580" y="4757"/>
                  </a:cubicBezTo>
                  <a:cubicBezTo>
                    <a:pt x="59407" y="4757"/>
                    <a:pt x="77104" y="3677"/>
                    <a:pt x="77104" y="235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A76C1558-1BF5-291D-CA86-DA2A4729DFD0}"/>
                </a:ext>
              </a:extLst>
            </p:cNvPr>
            <p:cNvSpPr/>
            <p:nvPr/>
          </p:nvSpPr>
          <p:spPr>
            <a:xfrm flipV="1">
              <a:off x="4365053" y="5717201"/>
              <a:ext cx="79049" cy="4803"/>
            </a:xfrm>
            <a:custGeom>
              <a:avLst/>
              <a:gdLst>
                <a:gd name="connsiteX0" fmla="*/ 77588 w 79049"/>
                <a:gd name="connsiteY0" fmla="*/ 2345 h 4803"/>
                <a:gd name="connsiteX1" fmla="*/ 38064 w 79049"/>
                <a:gd name="connsiteY1" fmla="*/ -49 h 4803"/>
                <a:gd name="connsiteX2" fmla="*/ -1461 w 79049"/>
                <a:gd name="connsiteY2" fmla="*/ 2345 h 4803"/>
                <a:gd name="connsiteX3" fmla="*/ 38064 w 79049"/>
                <a:gd name="connsiteY3" fmla="*/ 4754 h 4803"/>
                <a:gd name="connsiteX4" fmla="*/ 77588 w 79049"/>
                <a:gd name="connsiteY4" fmla="*/ 2345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588" y="2345"/>
                  </a:moveTo>
                  <a:cubicBezTo>
                    <a:pt x="77588" y="1020"/>
                    <a:pt x="59891" y="-49"/>
                    <a:pt x="38064" y="-49"/>
                  </a:cubicBezTo>
                  <a:cubicBezTo>
                    <a:pt x="16237" y="-49"/>
                    <a:pt x="-1461" y="1020"/>
                    <a:pt x="-1461" y="2345"/>
                  </a:cubicBezTo>
                  <a:cubicBezTo>
                    <a:pt x="-1461" y="3674"/>
                    <a:pt x="16237" y="4754"/>
                    <a:pt x="38064" y="4754"/>
                  </a:cubicBezTo>
                  <a:cubicBezTo>
                    <a:pt x="59891" y="4754"/>
                    <a:pt x="77588" y="3674"/>
                    <a:pt x="77588" y="234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0C8C746F-4CA5-EA46-E166-2711BAA8A3A9}"/>
                </a:ext>
              </a:extLst>
            </p:cNvPr>
            <p:cNvSpPr/>
            <p:nvPr/>
          </p:nvSpPr>
          <p:spPr>
            <a:xfrm flipV="1">
              <a:off x="4372593" y="5948831"/>
              <a:ext cx="79049" cy="4799"/>
            </a:xfrm>
            <a:custGeom>
              <a:avLst/>
              <a:gdLst>
                <a:gd name="connsiteX0" fmla="*/ 77581 w 79049"/>
                <a:gd name="connsiteY0" fmla="*/ 2640 h 4799"/>
                <a:gd name="connsiteX1" fmla="*/ 38057 w 79049"/>
                <a:gd name="connsiteY1" fmla="*/ 236 h 4799"/>
                <a:gd name="connsiteX2" fmla="*/ -1468 w 79049"/>
                <a:gd name="connsiteY2" fmla="*/ 2640 h 4799"/>
                <a:gd name="connsiteX3" fmla="*/ 38057 w 79049"/>
                <a:gd name="connsiteY3" fmla="*/ 5035 h 4799"/>
                <a:gd name="connsiteX4" fmla="*/ 77581 w 79049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1" y="2640"/>
                  </a:moveTo>
                  <a:cubicBezTo>
                    <a:pt x="77581" y="1312"/>
                    <a:pt x="59884" y="236"/>
                    <a:pt x="38057" y="236"/>
                  </a:cubicBezTo>
                  <a:cubicBezTo>
                    <a:pt x="16229" y="236"/>
                    <a:pt x="-1468" y="1312"/>
                    <a:pt x="-1468" y="2640"/>
                  </a:cubicBezTo>
                  <a:cubicBezTo>
                    <a:pt x="-1468" y="3966"/>
                    <a:pt x="16229" y="5035"/>
                    <a:pt x="38057" y="5035"/>
                  </a:cubicBezTo>
                  <a:cubicBezTo>
                    <a:pt x="59884" y="5035"/>
                    <a:pt x="77581" y="3966"/>
                    <a:pt x="77581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C7F61F38-A25D-5381-B4F7-C25826409686}"/>
                </a:ext>
              </a:extLst>
            </p:cNvPr>
            <p:cNvSpPr/>
            <p:nvPr/>
          </p:nvSpPr>
          <p:spPr>
            <a:xfrm flipV="1">
              <a:off x="4616811" y="5946278"/>
              <a:ext cx="79049" cy="4799"/>
            </a:xfrm>
            <a:custGeom>
              <a:avLst/>
              <a:gdLst>
                <a:gd name="connsiteX0" fmla="*/ 77352 w 79049"/>
                <a:gd name="connsiteY0" fmla="*/ 2638 h 4799"/>
                <a:gd name="connsiteX1" fmla="*/ 37827 w 79049"/>
                <a:gd name="connsiteY1" fmla="*/ 232 h 4799"/>
                <a:gd name="connsiteX2" fmla="*/ -1698 w 79049"/>
                <a:gd name="connsiteY2" fmla="*/ 2638 h 4799"/>
                <a:gd name="connsiteX3" fmla="*/ 37827 w 79049"/>
                <a:gd name="connsiteY3" fmla="*/ 5032 h 4799"/>
                <a:gd name="connsiteX4" fmla="*/ 77352 w 79049"/>
                <a:gd name="connsiteY4" fmla="*/ 2638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352" y="2638"/>
                  </a:moveTo>
                  <a:cubicBezTo>
                    <a:pt x="77352" y="1309"/>
                    <a:pt x="59654" y="232"/>
                    <a:pt x="37827" y="232"/>
                  </a:cubicBezTo>
                  <a:cubicBezTo>
                    <a:pt x="16000" y="232"/>
                    <a:pt x="-1698" y="1309"/>
                    <a:pt x="-1698" y="2638"/>
                  </a:cubicBezTo>
                  <a:cubicBezTo>
                    <a:pt x="-1698" y="3955"/>
                    <a:pt x="16000" y="5032"/>
                    <a:pt x="37827" y="5032"/>
                  </a:cubicBezTo>
                  <a:cubicBezTo>
                    <a:pt x="59654" y="5032"/>
                    <a:pt x="77352" y="3955"/>
                    <a:pt x="77352" y="263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AF477102-C6D3-6154-0B40-1A5D484DC4D0}"/>
                </a:ext>
              </a:extLst>
            </p:cNvPr>
            <p:cNvSpPr/>
            <p:nvPr/>
          </p:nvSpPr>
          <p:spPr>
            <a:xfrm flipV="1">
              <a:off x="4875575" y="5948831"/>
              <a:ext cx="79058" cy="4799"/>
            </a:xfrm>
            <a:custGeom>
              <a:avLst/>
              <a:gdLst>
                <a:gd name="connsiteX0" fmla="*/ 77118 w 79058"/>
                <a:gd name="connsiteY0" fmla="*/ 2640 h 4799"/>
                <a:gd name="connsiteX1" fmla="*/ 37593 w 79058"/>
                <a:gd name="connsiteY1" fmla="*/ 236 h 4799"/>
                <a:gd name="connsiteX2" fmla="*/ -1941 w 79058"/>
                <a:gd name="connsiteY2" fmla="*/ 2640 h 4799"/>
                <a:gd name="connsiteX3" fmla="*/ 37593 w 79058"/>
                <a:gd name="connsiteY3" fmla="*/ 5035 h 4799"/>
                <a:gd name="connsiteX4" fmla="*/ 77118 w 79058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799">
                  <a:moveTo>
                    <a:pt x="77118" y="2640"/>
                  </a:moveTo>
                  <a:cubicBezTo>
                    <a:pt x="77118" y="1312"/>
                    <a:pt x="59411" y="236"/>
                    <a:pt x="37593" y="236"/>
                  </a:cubicBezTo>
                  <a:cubicBezTo>
                    <a:pt x="15757" y="236"/>
                    <a:pt x="-1941" y="1312"/>
                    <a:pt x="-1941" y="2640"/>
                  </a:cubicBezTo>
                  <a:cubicBezTo>
                    <a:pt x="-1941" y="3966"/>
                    <a:pt x="15757" y="5035"/>
                    <a:pt x="37593" y="5035"/>
                  </a:cubicBezTo>
                  <a:cubicBezTo>
                    <a:pt x="59411" y="5035"/>
                    <a:pt x="77118" y="3966"/>
                    <a:pt x="77118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A7F7A75E-F7B9-399F-A28C-ADF9D0454559}"/>
                </a:ext>
              </a:extLst>
            </p:cNvPr>
            <p:cNvSpPr/>
            <p:nvPr/>
          </p:nvSpPr>
          <p:spPr>
            <a:xfrm flipV="1">
              <a:off x="4370270" y="5490554"/>
              <a:ext cx="79049" cy="4799"/>
            </a:xfrm>
            <a:custGeom>
              <a:avLst/>
              <a:gdLst>
                <a:gd name="connsiteX0" fmla="*/ 77583 w 79049"/>
                <a:gd name="connsiteY0" fmla="*/ 2066 h 4799"/>
                <a:gd name="connsiteX1" fmla="*/ 38059 w 79049"/>
                <a:gd name="connsiteY1" fmla="*/ -328 h 4799"/>
                <a:gd name="connsiteX2" fmla="*/ -1466 w 79049"/>
                <a:gd name="connsiteY2" fmla="*/ 2066 h 4799"/>
                <a:gd name="connsiteX3" fmla="*/ 38059 w 79049"/>
                <a:gd name="connsiteY3" fmla="*/ 4472 h 4799"/>
                <a:gd name="connsiteX4" fmla="*/ 77583 w 79049"/>
                <a:gd name="connsiteY4" fmla="*/ 2066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3" y="2066"/>
                  </a:moveTo>
                  <a:cubicBezTo>
                    <a:pt x="77583" y="749"/>
                    <a:pt x="59886" y="-328"/>
                    <a:pt x="38059" y="-328"/>
                  </a:cubicBezTo>
                  <a:cubicBezTo>
                    <a:pt x="16232" y="-328"/>
                    <a:pt x="-1466" y="749"/>
                    <a:pt x="-1466" y="2066"/>
                  </a:cubicBezTo>
                  <a:cubicBezTo>
                    <a:pt x="-1466" y="3395"/>
                    <a:pt x="16232" y="4472"/>
                    <a:pt x="38059" y="4472"/>
                  </a:cubicBezTo>
                  <a:cubicBezTo>
                    <a:pt x="59886" y="4472"/>
                    <a:pt x="77583" y="3395"/>
                    <a:pt x="77583" y="206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FF918768-A993-8792-9DE6-3D675811A9D9}"/>
                </a:ext>
              </a:extLst>
            </p:cNvPr>
            <p:cNvSpPr/>
            <p:nvPr/>
          </p:nvSpPr>
          <p:spPr>
            <a:xfrm flipV="1">
              <a:off x="5729244" y="5997748"/>
              <a:ext cx="192779" cy="274569"/>
            </a:xfrm>
            <a:custGeom>
              <a:avLst/>
              <a:gdLst>
                <a:gd name="connsiteX0" fmla="*/ 176357 w 192779"/>
                <a:gd name="connsiteY0" fmla="*/ 171308 h 274569"/>
                <a:gd name="connsiteX1" fmla="*/ 157387 w 192779"/>
                <a:gd name="connsiteY1" fmla="*/ 235896 h 274569"/>
                <a:gd name="connsiteX2" fmla="*/ 96911 w 192779"/>
                <a:gd name="connsiteY2" fmla="*/ 274628 h 274569"/>
                <a:gd name="connsiteX3" fmla="*/ 96892 w 192779"/>
                <a:gd name="connsiteY3" fmla="*/ 275031 h 274569"/>
                <a:gd name="connsiteX4" fmla="*/ 93593 w 192779"/>
                <a:gd name="connsiteY4" fmla="*/ 274829 h 274569"/>
                <a:gd name="connsiteX5" fmla="*/ 90293 w 192779"/>
                <a:gd name="connsiteY5" fmla="*/ 275031 h 274569"/>
                <a:gd name="connsiteX6" fmla="*/ 90274 w 192779"/>
                <a:gd name="connsiteY6" fmla="*/ 274628 h 274569"/>
                <a:gd name="connsiteX7" fmla="*/ 29798 w 192779"/>
                <a:gd name="connsiteY7" fmla="*/ 235896 h 274569"/>
                <a:gd name="connsiteX8" fmla="*/ 10828 w 192779"/>
                <a:gd name="connsiteY8" fmla="*/ 171308 h 274569"/>
                <a:gd name="connsiteX9" fmla="*/ -2740 w 192779"/>
                <a:gd name="connsiteY9" fmla="*/ 88488 h 274569"/>
                <a:gd name="connsiteX10" fmla="*/ 27697 w 192779"/>
                <a:gd name="connsiteY10" fmla="*/ 17902 h 274569"/>
                <a:gd name="connsiteX11" fmla="*/ 93593 w 192779"/>
                <a:gd name="connsiteY11" fmla="*/ 497 h 274569"/>
                <a:gd name="connsiteX12" fmla="*/ 159489 w 192779"/>
                <a:gd name="connsiteY12" fmla="*/ 17902 h 274569"/>
                <a:gd name="connsiteX13" fmla="*/ 189925 w 192779"/>
                <a:gd name="connsiteY13" fmla="*/ 88488 h 274569"/>
                <a:gd name="connsiteX14" fmla="*/ 176357 w 192779"/>
                <a:gd name="connsiteY14" fmla="*/ 171308 h 2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779" h="274569">
                  <a:moveTo>
                    <a:pt x="176357" y="171308"/>
                  </a:moveTo>
                  <a:cubicBezTo>
                    <a:pt x="170623" y="193207"/>
                    <a:pt x="167342" y="215074"/>
                    <a:pt x="157387" y="235896"/>
                  </a:cubicBezTo>
                  <a:cubicBezTo>
                    <a:pt x="146086" y="259549"/>
                    <a:pt x="122075" y="272644"/>
                    <a:pt x="96911" y="274628"/>
                  </a:cubicBezTo>
                  <a:lnTo>
                    <a:pt x="96892" y="275031"/>
                  </a:lnTo>
                  <a:cubicBezTo>
                    <a:pt x="95786" y="275031"/>
                    <a:pt x="94699" y="274876"/>
                    <a:pt x="93593" y="274829"/>
                  </a:cubicBezTo>
                  <a:cubicBezTo>
                    <a:pt x="92496" y="274876"/>
                    <a:pt x="91399" y="275031"/>
                    <a:pt x="90293" y="275031"/>
                  </a:cubicBezTo>
                  <a:lnTo>
                    <a:pt x="90274" y="274628"/>
                  </a:lnTo>
                  <a:cubicBezTo>
                    <a:pt x="65110" y="272644"/>
                    <a:pt x="41099" y="259549"/>
                    <a:pt x="29798" y="235896"/>
                  </a:cubicBezTo>
                  <a:cubicBezTo>
                    <a:pt x="19843" y="215074"/>
                    <a:pt x="16562" y="193207"/>
                    <a:pt x="10828" y="171308"/>
                  </a:cubicBezTo>
                  <a:cubicBezTo>
                    <a:pt x="3676" y="144024"/>
                    <a:pt x="-3514" y="116417"/>
                    <a:pt x="-2740" y="88488"/>
                  </a:cubicBezTo>
                  <a:cubicBezTo>
                    <a:pt x="-2030" y="62873"/>
                    <a:pt x="6284" y="36207"/>
                    <a:pt x="27697" y="17902"/>
                  </a:cubicBezTo>
                  <a:cubicBezTo>
                    <a:pt x="44537" y="3503"/>
                    <a:pt x="68871" y="64"/>
                    <a:pt x="93593" y="497"/>
                  </a:cubicBezTo>
                  <a:cubicBezTo>
                    <a:pt x="120323" y="1062"/>
                    <a:pt x="142657" y="3503"/>
                    <a:pt x="159489" y="17902"/>
                  </a:cubicBezTo>
                  <a:cubicBezTo>
                    <a:pt x="180901" y="36207"/>
                    <a:pt x="189215" y="62873"/>
                    <a:pt x="189925" y="88488"/>
                  </a:cubicBezTo>
                  <a:cubicBezTo>
                    <a:pt x="190699" y="116417"/>
                    <a:pt x="183509" y="144024"/>
                    <a:pt x="176357" y="17130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58D231DD-A184-B98B-B110-A6DD484C195D}"/>
                </a:ext>
              </a:extLst>
            </p:cNvPr>
            <p:cNvSpPr/>
            <p:nvPr/>
          </p:nvSpPr>
          <p:spPr>
            <a:xfrm flipV="1">
              <a:off x="3969408" y="5957536"/>
              <a:ext cx="160139" cy="311656"/>
            </a:xfrm>
            <a:custGeom>
              <a:avLst/>
              <a:gdLst>
                <a:gd name="connsiteX0" fmla="*/ 72559 w 160139"/>
                <a:gd name="connsiteY0" fmla="*/ 312068 h 311656"/>
                <a:gd name="connsiteX1" fmla="*/ -388 w 160139"/>
                <a:gd name="connsiteY1" fmla="*/ 58493 h 311656"/>
                <a:gd name="connsiteX2" fmla="*/ 30325 w 160139"/>
                <a:gd name="connsiteY2" fmla="*/ 8895 h 311656"/>
                <a:gd name="connsiteX3" fmla="*/ 127874 w 160139"/>
                <a:gd name="connsiteY3" fmla="*/ 6497 h 311656"/>
                <a:gd name="connsiteX4" fmla="*/ 157895 w 160139"/>
                <a:gd name="connsiteY4" fmla="*/ 57582 h 311656"/>
                <a:gd name="connsiteX5" fmla="*/ 72559 w 160139"/>
                <a:gd name="connsiteY5" fmla="*/ 312068 h 31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9" h="311656">
                  <a:moveTo>
                    <a:pt x="72559" y="312068"/>
                  </a:moveTo>
                  <a:cubicBezTo>
                    <a:pt x="49221" y="309692"/>
                    <a:pt x="13982" y="135139"/>
                    <a:pt x="-388" y="58493"/>
                  </a:cubicBezTo>
                  <a:cubicBezTo>
                    <a:pt x="-4499" y="36558"/>
                    <a:pt x="8922" y="15218"/>
                    <a:pt x="30325" y="8895"/>
                  </a:cubicBezTo>
                  <a:cubicBezTo>
                    <a:pt x="72661" y="-3621"/>
                    <a:pt x="105318" y="-340"/>
                    <a:pt x="127874" y="6497"/>
                  </a:cubicBezTo>
                  <a:cubicBezTo>
                    <a:pt x="149821" y="13155"/>
                    <a:pt x="163066" y="35241"/>
                    <a:pt x="157895" y="57582"/>
                  </a:cubicBezTo>
                  <a:cubicBezTo>
                    <a:pt x="140483" y="132723"/>
                    <a:pt x="95917" y="314437"/>
                    <a:pt x="72559" y="31206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CA5AA494-42F4-644C-0301-B2B0CBB4E5E2}"/>
                </a:ext>
              </a:extLst>
            </p:cNvPr>
            <p:cNvSpPr/>
            <p:nvPr/>
          </p:nvSpPr>
          <p:spPr>
            <a:xfrm flipV="1">
              <a:off x="4112137" y="6100435"/>
              <a:ext cx="86657" cy="168654"/>
            </a:xfrm>
            <a:custGeom>
              <a:avLst/>
              <a:gdLst>
                <a:gd name="connsiteX0" fmla="*/ 38645 w 86657"/>
                <a:gd name="connsiteY0" fmla="*/ 169164 h 168654"/>
                <a:gd name="connsiteX1" fmla="*/ -825 w 86657"/>
                <a:gd name="connsiteY1" fmla="*/ 31942 h 168654"/>
                <a:gd name="connsiteX2" fmla="*/ 15794 w 86657"/>
                <a:gd name="connsiteY2" fmla="*/ 5099 h 168654"/>
                <a:gd name="connsiteX3" fmla="*/ 68583 w 86657"/>
                <a:gd name="connsiteY3" fmla="*/ 3803 h 168654"/>
                <a:gd name="connsiteX4" fmla="*/ 84824 w 86657"/>
                <a:gd name="connsiteY4" fmla="*/ 31445 h 168654"/>
                <a:gd name="connsiteX5" fmla="*/ 38645 w 86657"/>
                <a:gd name="connsiteY5" fmla="*/ 169164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7" h="168654">
                  <a:moveTo>
                    <a:pt x="38645" y="169164"/>
                  </a:moveTo>
                  <a:cubicBezTo>
                    <a:pt x="26016" y="167882"/>
                    <a:pt x="6945" y="73421"/>
                    <a:pt x="-825" y="31942"/>
                  </a:cubicBezTo>
                  <a:cubicBezTo>
                    <a:pt x="-3056" y="20071"/>
                    <a:pt x="4208" y="8520"/>
                    <a:pt x="15794" y="5099"/>
                  </a:cubicBezTo>
                  <a:cubicBezTo>
                    <a:pt x="38700" y="-1673"/>
                    <a:pt x="56370" y="105"/>
                    <a:pt x="68583" y="3803"/>
                  </a:cubicBezTo>
                  <a:cubicBezTo>
                    <a:pt x="80455" y="7404"/>
                    <a:pt x="87626" y="19361"/>
                    <a:pt x="84824" y="31445"/>
                  </a:cubicBezTo>
                  <a:cubicBezTo>
                    <a:pt x="75404" y="72114"/>
                    <a:pt x="51291" y="170453"/>
                    <a:pt x="38645" y="169164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00B7C9C-4F41-B3C7-AE2F-7EC15159F6B8}"/>
                </a:ext>
              </a:extLst>
            </p:cNvPr>
            <p:cNvSpPr/>
            <p:nvPr/>
          </p:nvSpPr>
          <p:spPr>
            <a:xfrm flipV="1">
              <a:off x="6457354" y="5951073"/>
              <a:ext cx="160134" cy="311658"/>
            </a:xfrm>
            <a:custGeom>
              <a:avLst/>
              <a:gdLst>
                <a:gd name="connsiteX0" fmla="*/ 70220 w 160134"/>
                <a:gd name="connsiteY0" fmla="*/ 312062 h 311658"/>
                <a:gd name="connsiteX1" fmla="*/ -2727 w 160134"/>
                <a:gd name="connsiteY1" fmla="*/ 58487 h 311658"/>
                <a:gd name="connsiteX2" fmla="*/ 27976 w 160134"/>
                <a:gd name="connsiteY2" fmla="*/ 8888 h 311658"/>
                <a:gd name="connsiteX3" fmla="*/ 125535 w 160134"/>
                <a:gd name="connsiteY3" fmla="*/ 6491 h 311658"/>
                <a:gd name="connsiteX4" fmla="*/ 155547 w 160134"/>
                <a:gd name="connsiteY4" fmla="*/ 57565 h 311658"/>
                <a:gd name="connsiteX5" fmla="*/ 70220 w 160134"/>
                <a:gd name="connsiteY5" fmla="*/ 312062 h 31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311658">
                  <a:moveTo>
                    <a:pt x="70220" y="312062"/>
                  </a:moveTo>
                  <a:cubicBezTo>
                    <a:pt x="46872" y="309682"/>
                    <a:pt x="11643" y="135129"/>
                    <a:pt x="-2727" y="58487"/>
                  </a:cubicBezTo>
                  <a:cubicBezTo>
                    <a:pt x="-6838" y="36548"/>
                    <a:pt x="6583" y="15211"/>
                    <a:pt x="27976" y="8888"/>
                  </a:cubicBezTo>
                  <a:cubicBezTo>
                    <a:pt x="70322" y="-3631"/>
                    <a:pt x="102970" y="-347"/>
                    <a:pt x="125535" y="6491"/>
                  </a:cubicBezTo>
                  <a:cubicBezTo>
                    <a:pt x="147482" y="13144"/>
                    <a:pt x="160727" y="35230"/>
                    <a:pt x="155547" y="57565"/>
                  </a:cubicBezTo>
                  <a:cubicBezTo>
                    <a:pt x="138135" y="132717"/>
                    <a:pt x="93568" y="314431"/>
                    <a:pt x="70220" y="31206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AF47E9C6-1E31-DFCB-B873-A948039E9E45}"/>
                </a:ext>
              </a:extLst>
            </p:cNvPr>
            <p:cNvSpPr/>
            <p:nvPr/>
          </p:nvSpPr>
          <p:spPr>
            <a:xfrm flipV="1">
              <a:off x="6593945" y="6092907"/>
              <a:ext cx="86656" cy="168654"/>
            </a:xfrm>
            <a:custGeom>
              <a:avLst/>
              <a:gdLst>
                <a:gd name="connsiteX0" fmla="*/ 36311 w 86656"/>
                <a:gd name="connsiteY0" fmla="*/ 169156 h 168654"/>
                <a:gd name="connsiteX1" fmla="*/ -3158 w 86656"/>
                <a:gd name="connsiteY1" fmla="*/ 31937 h 168654"/>
                <a:gd name="connsiteX2" fmla="*/ 13452 w 86656"/>
                <a:gd name="connsiteY2" fmla="*/ 5084 h 168654"/>
                <a:gd name="connsiteX3" fmla="*/ 66249 w 86656"/>
                <a:gd name="connsiteY3" fmla="*/ 3795 h 168654"/>
                <a:gd name="connsiteX4" fmla="*/ 82491 w 86656"/>
                <a:gd name="connsiteY4" fmla="*/ 31436 h 168654"/>
                <a:gd name="connsiteX5" fmla="*/ 36311 w 86656"/>
                <a:gd name="connsiteY5" fmla="*/ 169156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4">
                  <a:moveTo>
                    <a:pt x="36311" y="169156"/>
                  </a:moveTo>
                  <a:cubicBezTo>
                    <a:pt x="23683" y="167866"/>
                    <a:pt x="4612" y="73416"/>
                    <a:pt x="-3158" y="31937"/>
                  </a:cubicBezTo>
                  <a:cubicBezTo>
                    <a:pt x="-5389" y="20062"/>
                    <a:pt x="1874" y="8515"/>
                    <a:pt x="13452" y="5084"/>
                  </a:cubicBezTo>
                  <a:cubicBezTo>
                    <a:pt x="36366" y="-1682"/>
                    <a:pt x="54036" y="97"/>
                    <a:pt x="66249" y="3795"/>
                  </a:cubicBezTo>
                  <a:cubicBezTo>
                    <a:pt x="78122" y="7399"/>
                    <a:pt x="85293" y="19346"/>
                    <a:pt x="82491" y="31436"/>
                  </a:cubicBezTo>
                  <a:cubicBezTo>
                    <a:pt x="73071" y="72105"/>
                    <a:pt x="48948" y="170437"/>
                    <a:pt x="36311" y="16915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CA6D4E18-4499-B5E3-B73A-549E4FB5FC6B}"/>
                </a:ext>
              </a:extLst>
            </p:cNvPr>
            <p:cNvSpPr/>
            <p:nvPr/>
          </p:nvSpPr>
          <p:spPr>
            <a:xfrm flipV="1">
              <a:off x="7557289" y="5983843"/>
              <a:ext cx="160134" cy="290712"/>
            </a:xfrm>
            <a:custGeom>
              <a:avLst/>
              <a:gdLst>
                <a:gd name="connsiteX0" fmla="*/ 69177 w 160134"/>
                <a:gd name="connsiteY0" fmla="*/ 291146 h 290712"/>
                <a:gd name="connsiteX1" fmla="*/ -3761 w 160134"/>
                <a:gd name="connsiteY1" fmla="*/ 54616 h 290712"/>
                <a:gd name="connsiteX2" fmla="*/ 26942 w 160134"/>
                <a:gd name="connsiteY2" fmla="*/ 8341 h 290712"/>
                <a:gd name="connsiteX3" fmla="*/ 124501 w 160134"/>
                <a:gd name="connsiteY3" fmla="*/ 6112 h 290712"/>
                <a:gd name="connsiteX4" fmla="*/ 154513 w 160134"/>
                <a:gd name="connsiteY4" fmla="*/ 53759 h 290712"/>
                <a:gd name="connsiteX5" fmla="*/ 69177 w 160134"/>
                <a:gd name="connsiteY5" fmla="*/ 291146 h 2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290712">
                  <a:moveTo>
                    <a:pt x="69177" y="291146"/>
                  </a:moveTo>
                  <a:cubicBezTo>
                    <a:pt x="45838" y="288924"/>
                    <a:pt x="10600" y="126105"/>
                    <a:pt x="-3761" y="54616"/>
                  </a:cubicBezTo>
                  <a:cubicBezTo>
                    <a:pt x="-7872" y="34150"/>
                    <a:pt x="5539" y="14242"/>
                    <a:pt x="26942" y="8341"/>
                  </a:cubicBezTo>
                  <a:cubicBezTo>
                    <a:pt x="69278" y="-3329"/>
                    <a:pt x="101936" y="-268"/>
                    <a:pt x="124501" y="6112"/>
                  </a:cubicBezTo>
                  <a:cubicBezTo>
                    <a:pt x="146448" y="12316"/>
                    <a:pt x="159693" y="32915"/>
                    <a:pt x="154513" y="53759"/>
                  </a:cubicBezTo>
                  <a:cubicBezTo>
                    <a:pt x="137101" y="123855"/>
                    <a:pt x="92534" y="293357"/>
                    <a:pt x="69177" y="29114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48E1991-BE45-B6BA-CCCC-132A21A80496}"/>
                </a:ext>
              </a:extLst>
            </p:cNvPr>
            <p:cNvSpPr/>
            <p:nvPr/>
          </p:nvSpPr>
          <p:spPr>
            <a:xfrm flipV="1">
              <a:off x="8366409" y="6094585"/>
              <a:ext cx="86656" cy="168656"/>
            </a:xfrm>
            <a:custGeom>
              <a:avLst/>
              <a:gdLst>
                <a:gd name="connsiteX0" fmla="*/ 34644 w 86656"/>
                <a:gd name="connsiteY0" fmla="*/ 169160 h 168656"/>
                <a:gd name="connsiteX1" fmla="*/ -4825 w 86656"/>
                <a:gd name="connsiteY1" fmla="*/ 31941 h 168656"/>
                <a:gd name="connsiteX2" fmla="*/ 11794 w 86656"/>
                <a:gd name="connsiteY2" fmla="*/ 5092 h 168656"/>
                <a:gd name="connsiteX3" fmla="*/ 64583 w 86656"/>
                <a:gd name="connsiteY3" fmla="*/ 3799 h 168656"/>
                <a:gd name="connsiteX4" fmla="*/ 80824 w 86656"/>
                <a:gd name="connsiteY4" fmla="*/ 31444 h 168656"/>
                <a:gd name="connsiteX5" fmla="*/ 34644 w 86656"/>
                <a:gd name="connsiteY5" fmla="*/ 169160 h 1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6">
                  <a:moveTo>
                    <a:pt x="34644" y="169160"/>
                  </a:moveTo>
                  <a:cubicBezTo>
                    <a:pt x="22016" y="167871"/>
                    <a:pt x="2945" y="73409"/>
                    <a:pt x="-4825" y="31941"/>
                  </a:cubicBezTo>
                  <a:cubicBezTo>
                    <a:pt x="-7056" y="20070"/>
                    <a:pt x="208" y="8519"/>
                    <a:pt x="11794" y="5092"/>
                  </a:cubicBezTo>
                  <a:cubicBezTo>
                    <a:pt x="34700" y="-1677"/>
                    <a:pt x="52370" y="94"/>
                    <a:pt x="64583" y="3799"/>
                  </a:cubicBezTo>
                  <a:cubicBezTo>
                    <a:pt x="76455" y="7396"/>
                    <a:pt x="83626" y="19350"/>
                    <a:pt x="80824" y="31444"/>
                  </a:cubicBezTo>
                  <a:cubicBezTo>
                    <a:pt x="71404" y="72109"/>
                    <a:pt x="47281" y="170442"/>
                    <a:pt x="34644" y="169160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B09D88D9-9988-30D9-0CF6-5F4C27CD591F}"/>
                </a:ext>
              </a:extLst>
            </p:cNvPr>
            <p:cNvSpPr/>
            <p:nvPr/>
          </p:nvSpPr>
          <p:spPr>
            <a:xfrm flipV="1">
              <a:off x="8433651" y="5951259"/>
              <a:ext cx="160133" cy="311648"/>
            </a:xfrm>
            <a:custGeom>
              <a:avLst/>
              <a:gdLst>
                <a:gd name="connsiteX0" fmla="*/ 68356 w 160133"/>
                <a:gd name="connsiteY0" fmla="*/ 312053 h 311648"/>
                <a:gd name="connsiteX1" fmla="*/ -4582 w 160133"/>
                <a:gd name="connsiteY1" fmla="*/ 58488 h 311648"/>
                <a:gd name="connsiteX2" fmla="*/ 26121 w 160133"/>
                <a:gd name="connsiteY2" fmla="*/ 8879 h 311648"/>
                <a:gd name="connsiteX3" fmla="*/ 123670 w 160133"/>
                <a:gd name="connsiteY3" fmla="*/ 6484 h 311648"/>
                <a:gd name="connsiteX4" fmla="*/ 153692 w 160133"/>
                <a:gd name="connsiteY4" fmla="*/ 57566 h 311648"/>
                <a:gd name="connsiteX5" fmla="*/ 68356 w 160133"/>
                <a:gd name="connsiteY5" fmla="*/ 312053 h 3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3" h="311648">
                  <a:moveTo>
                    <a:pt x="68356" y="312053"/>
                  </a:moveTo>
                  <a:cubicBezTo>
                    <a:pt x="45017" y="309683"/>
                    <a:pt x="9779" y="135133"/>
                    <a:pt x="-4582" y="58488"/>
                  </a:cubicBezTo>
                  <a:cubicBezTo>
                    <a:pt x="-8703" y="36553"/>
                    <a:pt x="4718" y="15205"/>
                    <a:pt x="26121" y="8879"/>
                  </a:cubicBezTo>
                  <a:cubicBezTo>
                    <a:pt x="68457" y="-3626"/>
                    <a:pt x="101115" y="-346"/>
                    <a:pt x="123670" y="6484"/>
                  </a:cubicBezTo>
                  <a:cubicBezTo>
                    <a:pt x="145617" y="13138"/>
                    <a:pt x="158862" y="35224"/>
                    <a:pt x="153692" y="57566"/>
                  </a:cubicBezTo>
                  <a:cubicBezTo>
                    <a:pt x="136280" y="132717"/>
                    <a:pt x="91713" y="314432"/>
                    <a:pt x="68356" y="312053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F0DDEF70-3E2D-F883-C2D1-6B17B7D1CB52}"/>
                </a:ext>
              </a:extLst>
            </p:cNvPr>
            <p:cNvSpPr/>
            <p:nvPr/>
          </p:nvSpPr>
          <p:spPr>
            <a:xfrm flipV="1">
              <a:off x="4473775" y="6101920"/>
              <a:ext cx="85129" cy="165681"/>
            </a:xfrm>
            <a:custGeom>
              <a:avLst/>
              <a:gdLst>
                <a:gd name="connsiteX0" fmla="*/ 37608 w 85129"/>
                <a:gd name="connsiteY0" fmla="*/ 166192 h 165681"/>
                <a:gd name="connsiteX1" fmla="*/ -1171 w 85129"/>
                <a:gd name="connsiteY1" fmla="*/ 31386 h 165681"/>
                <a:gd name="connsiteX2" fmla="*/ 15154 w 85129"/>
                <a:gd name="connsiteY2" fmla="*/ 5016 h 165681"/>
                <a:gd name="connsiteX3" fmla="*/ 67012 w 85129"/>
                <a:gd name="connsiteY3" fmla="*/ 3741 h 165681"/>
                <a:gd name="connsiteX4" fmla="*/ 82967 w 85129"/>
                <a:gd name="connsiteY4" fmla="*/ 30897 h 165681"/>
                <a:gd name="connsiteX5" fmla="*/ 37608 w 85129"/>
                <a:gd name="connsiteY5" fmla="*/ 166192 h 16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29" h="165681">
                  <a:moveTo>
                    <a:pt x="37608" y="166192"/>
                  </a:moveTo>
                  <a:cubicBezTo>
                    <a:pt x="25192" y="164928"/>
                    <a:pt x="6462" y="72134"/>
                    <a:pt x="-1171" y="31386"/>
                  </a:cubicBezTo>
                  <a:cubicBezTo>
                    <a:pt x="-3364" y="19724"/>
                    <a:pt x="3770" y="8378"/>
                    <a:pt x="15154" y="5016"/>
                  </a:cubicBezTo>
                  <a:cubicBezTo>
                    <a:pt x="37654" y="-1631"/>
                    <a:pt x="55020" y="111"/>
                    <a:pt x="67012" y="3741"/>
                  </a:cubicBezTo>
                  <a:cubicBezTo>
                    <a:pt x="78681" y="7280"/>
                    <a:pt x="85723" y="19025"/>
                    <a:pt x="82967" y="30897"/>
                  </a:cubicBezTo>
                  <a:cubicBezTo>
                    <a:pt x="73713" y="70856"/>
                    <a:pt x="50024" y="167452"/>
                    <a:pt x="37608" y="16619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315CAFB2-413F-89BB-415B-D8042600B74C}"/>
                </a:ext>
              </a:extLst>
            </p:cNvPr>
            <p:cNvSpPr/>
            <p:nvPr/>
          </p:nvSpPr>
          <p:spPr>
            <a:xfrm flipV="1">
              <a:off x="4736643" y="6100223"/>
              <a:ext cx="86876" cy="169076"/>
            </a:xfrm>
            <a:custGeom>
              <a:avLst/>
              <a:gdLst>
                <a:gd name="connsiteX0" fmla="*/ 38158 w 86876"/>
                <a:gd name="connsiteY0" fmla="*/ 169586 h 169076"/>
                <a:gd name="connsiteX1" fmla="*/ -1413 w 86876"/>
                <a:gd name="connsiteY1" fmla="*/ 32022 h 169076"/>
                <a:gd name="connsiteX2" fmla="*/ 15243 w 86876"/>
                <a:gd name="connsiteY2" fmla="*/ 5108 h 169076"/>
                <a:gd name="connsiteX3" fmla="*/ 68170 w 86876"/>
                <a:gd name="connsiteY3" fmla="*/ 3808 h 169076"/>
                <a:gd name="connsiteX4" fmla="*/ 84457 w 86876"/>
                <a:gd name="connsiteY4" fmla="*/ 31525 h 169076"/>
                <a:gd name="connsiteX5" fmla="*/ 38158 w 86876"/>
                <a:gd name="connsiteY5" fmla="*/ 169586 h 16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876" h="169076">
                  <a:moveTo>
                    <a:pt x="38158" y="169586"/>
                  </a:moveTo>
                  <a:cubicBezTo>
                    <a:pt x="25502" y="168304"/>
                    <a:pt x="6385" y="73605"/>
                    <a:pt x="-1413" y="32022"/>
                  </a:cubicBezTo>
                  <a:cubicBezTo>
                    <a:pt x="-3644" y="20122"/>
                    <a:pt x="3638" y="8536"/>
                    <a:pt x="15243" y="5108"/>
                  </a:cubicBezTo>
                  <a:cubicBezTo>
                    <a:pt x="38213" y="-1676"/>
                    <a:pt x="55929" y="103"/>
                    <a:pt x="68170" y="3808"/>
                  </a:cubicBezTo>
                  <a:cubicBezTo>
                    <a:pt x="80079" y="7423"/>
                    <a:pt x="87259" y="19406"/>
                    <a:pt x="84457" y="31525"/>
                  </a:cubicBezTo>
                  <a:cubicBezTo>
                    <a:pt x="75009" y="72295"/>
                    <a:pt x="50832" y="170876"/>
                    <a:pt x="38158" y="16958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977" name="Picture 976">
            <a:extLst>
              <a:ext uri="{FF2B5EF4-FFF2-40B4-BE49-F238E27FC236}">
                <a16:creationId xmlns:a16="http://schemas.microsoft.com/office/drawing/2014/main" id="{ACC6DB9F-E59B-B2F5-6674-BEA61C2CB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98" y="4640079"/>
            <a:ext cx="1363442" cy="1363442"/>
          </a:xfrm>
          <a:prstGeom prst="rect">
            <a:avLst/>
          </a:prstGeom>
        </p:spPr>
      </p:pic>
      <p:pic>
        <p:nvPicPr>
          <p:cNvPr id="979" name="Picture 978">
            <a:extLst>
              <a:ext uri="{FF2B5EF4-FFF2-40B4-BE49-F238E27FC236}">
                <a16:creationId xmlns:a16="http://schemas.microsoft.com/office/drawing/2014/main" id="{EFC5892D-BE27-40CE-88EB-E69B2DE32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1586">
            <a:off x="2322881" y="5513832"/>
            <a:ext cx="1096975" cy="76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205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ED3242-6830-47C0-C79A-035975BB2514}"/>
              </a:ext>
            </a:extLst>
          </p:cNvPr>
          <p:cNvSpPr txBox="1"/>
          <p:nvPr/>
        </p:nvSpPr>
        <p:spPr>
          <a:xfrm>
            <a:off x="4904006" y="144899"/>
            <a:ext cx="2383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Markets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97A84-E33E-C3DC-C59B-221981CD5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48" y="1133856"/>
            <a:ext cx="9610344" cy="5358384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Above"/>
            <a:lightRig rig="threePt" dir="t"/>
          </a:scene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9D1938-37C7-4519-2EC0-643387202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304EC9-FCBC-5805-1CBC-0899E3CD0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2" y="3209504"/>
            <a:ext cx="603544" cy="60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619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D0F74C-E9F7-C906-7509-4279D5FB6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2607-1FFD-8AFF-332B-E0F3F6AEA563}"/>
              </a:ext>
            </a:extLst>
          </p:cNvPr>
          <p:cNvSpPr txBox="1"/>
          <p:nvPr/>
        </p:nvSpPr>
        <p:spPr>
          <a:xfrm>
            <a:off x="4363212" y="147411"/>
            <a:ext cx="3465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Product Line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0F6507-6545-4315-98FC-DC50071FE8D8}"/>
              </a:ext>
            </a:extLst>
          </p:cNvPr>
          <p:cNvSpPr/>
          <p:nvPr/>
        </p:nvSpPr>
        <p:spPr>
          <a:xfrm>
            <a:off x="1107948" y="1286256"/>
            <a:ext cx="1344168" cy="7223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PC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0A49E50-4C49-D5B7-AC9B-CE304FBF0ECD}"/>
              </a:ext>
            </a:extLst>
          </p:cNvPr>
          <p:cNvSpPr/>
          <p:nvPr/>
        </p:nvSpPr>
        <p:spPr>
          <a:xfrm>
            <a:off x="5423916" y="1286256"/>
            <a:ext cx="1344168" cy="7223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P&amp;A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D6D27D3-A847-08C2-E34F-4234A591BC27}"/>
              </a:ext>
            </a:extLst>
          </p:cNvPr>
          <p:cNvSpPr/>
          <p:nvPr/>
        </p:nvSpPr>
        <p:spPr>
          <a:xfrm>
            <a:off x="9401556" y="1286256"/>
            <a:ext cx="1344168" cy="72237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N&amp;S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8AF84AB-5C4C-7428-F681-773F77D8DB8F}"/>
              </a:ext>
            </a:extLst>
          </p:cNvPr>
          <p:cNvSpPr/>
          <p:nvPr/>
        </p:nvSpPr>
        <p:spPr>
          <a:xfrm>
            <a:off x="210312" y="2220468"/>
            <a:ext cx="1344168" cy="7223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Desktop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D0B7B6-B496-4655-B799-0379D37B8246}"/>
              </a:ext>
            </a:extLst>
          </p:cNvPr>
          <p:cNvSpPr/>
          <p:nvPr/>
        </p:nvSpPr>
        <p:spPr>
          <a:xfrm>
            <a:off x="2122932" y="2220468"/>
            <a:ext cx="1344168" cy="7223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Notebook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4E1B91-5024-AB37-7342-3F2447A7CF5C}"/>
              </a:ext>
            </a:extLst>
          </p:cNvPr>
          <p:cNvSpPr/>
          <p:nvPr/>
        </p:nvSpPr>
        <p:spPr>
          <a:xfrm>
            <a:off x="536448" y="3180588"/>
            <a:ext cx="1344168" cy="7223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Business Laptop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EEBDA67-E67C-86BB-88DF-EEDB47A67BAE}"/>
              </a:ext>
            </a:extLst>
          </p:cNvPr>
          <p:cNvSpPr/>
          <p:nvPr/>
        </p:nvSpPr>
        <p:spPr>
          <a:xfrm>
            <a:off x="536448" y="4114800"/>
            <a:ext cx="1344168" cy="7223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Personal Laptop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15B3F4F-8064-3FBE-E413-7A777B3F88AE}"/>
              </a:ext>
            </a:extLst>
          </p:cNvPr>
          <p:cNvSpPr/>
          <p:nvPr/>
        </p:nvSpPr>
        <p:spPr>
          <a:xfrm>
            <a:off x="2484120" y="3183637"/>
            <a:ext cx="1344168" cy="7223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Gaming</a:t>
            </a:r>
          </a:p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Laptop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968CBA5-EE4E-ACD7-9F83-7BC5C8556356}"/>
              </a:ext>
            </a:extLst>
          </p:cNvPr>
          <p:cNvSpPr/>
          <p:nvPr/>
        </p:nvSpPr>
        <p:spPr>
          <a:xfrm>
            <a:off x="2478024" y="4146806"/>
            <a:ext cx="1344168" cy="7223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Business Laptop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7E70B76-82CB-BBBE-524A-6D43DF98A0A0}"/>
              </a:ext>
            </a:extLst>
          </p:cNvPr>
          <p:cNvSpPr/>
          <p:nvPr/>
        </p:nvSpPr>
        <p:spPr>
          <a:xfrm>
            <a:off x="2478024" y="5103876"/>
            <a:ext cx="1344168" cy="7223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Personal Laptop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CF233C6-2489-508E-2334-E8B094EEA941}"/>
              </a:ext>
            </a:extLst>
          </p:cNvPr>
          <p:cNvSpPr/>
          <p:nvPr/>
        </p:nvSpPr>
        <p:spPr>
          <a:xfrm>
            <a:off x="4504944" y="2220468"/>
            <a:ext cx="1344168" cy="7223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Peripherals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E0836D7-6E3A-5626-63B1-548CCD99720D}"/>
              </a:ext>
            </a:extLst>
          </p:cNvPr>
          <p:cNvSpPr/>
          <p:nvPr/>
        </p:nvSpPr>
        <p:spPr>
          <a:xfrm>
            <a:off x="6484620" y="2220468"/>
            <a:ext cx="1344168" cy="7223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Accessories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1417C75-D7D8-F248-E972-DF347CC9A021}"/>
              </a:ext>
            </a:extLst>
          </p:cNvPr>
          <p:cNvSpPr/>
          <p:nvPr/>
        </p:nvSpPr>
        <p:spPr>
          <a:xfrm>
            <a:off x="4860036" y="3180588"/>
            <a:ext cx="1344168" cy="7223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Graphic Card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F6BC36A-AB9B-CA08-6BD2-25E85F2D9746}"/>
              </a:ext>
            </a:extLst>
          </p:cNvPr>
          <p:cNvSpPr/>
          <p:nvPr/>
        </p:nvSpPr>
        <p:spPr>
          <a:xfrm>
            <a:off x="4860036" y="4146806"/>
            <a:ext cx="1344168" cy="7223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Interna</a:t>
            </a:r>
          </a:p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HDD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486790E-5676-D579-EE1F-F0226B34AC4B}"/>
              </a:ext>
            </a:extLst>
          </p:cNvPr>
          <p:cNvSpPr/>
          <p:nvPr/>
        </p:nvSpPr>
        <p:spPr>
          <a:xfrm>
            <a:off x="4860036" y="5126736"/>
            <a:ext cx="1344168" cy="7223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Motherboard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D11937B-9A3B-7995-781F-2336FB9B5294}"/>
              </a:ext>
            </a:extLst>
          </p:cNvPr>
          <p:cNvSpPr/>
          <p:nvPr/>
        </p:nvSpPr>
        <p:spPr>
          <a:xfrm>
            <a:off x="4860036" y="6079242"/>
            <a:ext cx="1344168" cy="7223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Processors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FABAA75-C978-B5A4-2C83-D355A77AE853}"/>
              </a:ext>
            </a:extLst>
          </p:cNvPr>
          <p:cNvSpPr/>
          <p:nvPr/>
        </p:nvSpPr>
        <p:spPr>
          <a:xfrm>
            <a:off x="6807708" y="3180588"/>
            <a:ext cx="1344168" cy="7223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Batteries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0EF4F8C-F21A-D703-D866-AD9D4F034B05}"/>
              </a:ext>
            </a:extLst>
          </p:cNvPr>
          <p:cNvSpPr/>
          <p:nvPr/>
        </p:nvSpPr>
        <p:spPr>
          <a:xfrm>
            <a:off x="6809232" y="4114800"/>
            <a:ext cx="1344168" cy="7223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Keyboard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F98793B-17B6-770D-C92A-FD8618AAB854}"/>
              </a:ext>
            </a:extLst>
          </p:cNvPr>
          <p:cNvSpPr/>
          <p:nvPr/>
        </p:nvSpPr>
        <p:spPr>
          <a:xfrm>
            <a:off x="6807708" y="5103876"/>
            <a:ext cx="1344168" cy="7223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Mouse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62E5964-FEF7-FDDA-F444-130787C9C42D}"/>
              </a:ext>
            </a:extLst>
          </p:cNvPr>
          <p:cNvSpPr/>
          <p:nvPr/>
        </p:nvSpPr>
        <p:spPr>
          <a:xfrm>
            <a:off x="8561070" y="2220468"/>
            <a:ext cx="1344168" cy="72237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Networking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F5516A1-7F69-8B25-A909-98D625EF9D87}"/>
              </a:ext>
            </a:extLst>
          </p:cNvPr>
          <p:cNvSpPr/>
          <p:nvPr/>
        </p:nvSpPr>
        <p:spPr>
          <a:xfrm>
            <a:off x="10482072" y="2220468"/>
            <a:ext cx="1344168" cy="72237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Storage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C9144EB-7BAD-951F-E60C-1A909FC62F3A}"/>
              </a:ext>
            </a:extLst>
          </p:cNvPr>
          <p:cNvSpPr/>
          <p:nvPr/>
        </p:nvSpPr>
        <p:spPr>
          <a:xfrm>
            <a:off x="9035796" y="3180588"/>
            <a:ext cx="1344168" cy="72237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Wi Fi</a:t>
            </a:r>
          </a:p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Extender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F9906DE-4969-4FD9-B764-0C060A146CA0}"/>
              </a:ext>
            </a:extLst>
          </p:cNvPr>
          <p:cNvSpPr/>
          <p:nvPr/>
        </p:nvSpPr>
        <p:spPr>
          <a:xfrm>
            <a:off x="10745724" y="3180588"/>
            <a:ext cx="1344168" cy="72237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External SSD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7DFE523-8393-35AD-DD10-EA8C0BD06906}"/>
              </a:ext>
            </a:extLst>
          </p:cNvPr>
          <p:cNvSpPr/>
          <p:nvPr/>
        </p:nvSpPr>
        <p:spPr>
          <a:xfrm>
            <a:off x="10745724" y="4114800"/>
            <a:ext cx="1344168" cy="72237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USB Flash Drives</a:t>
            </a:r>
            <a:endParaRPr lang="en-IN" sz="20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E7C588-E9F5-1354-5489-018C5B047397}"/>
              </a:ext>
            </a:extLst>
          </p:cNvPr>
          <p:cNvCxnSpPr>
            <a:stCxn id="4" idx="2"/>
          </p:cNvCxnSpPr>
          <p:nvPr/>
        </p:nvCxnSpPr>
        <p:spPr>
          <a:xfrm>
            <a:off x="1780032" y="2008632"/>
            <a:ext cx="0" cy="573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03481F-61E7-C361-A8B3-04CD645D58E9}"/>
              </a:ext>
            </a:extLst>
          </p:cNvPr>
          <p:cNvCxnSpPr>
            <a:endCxn id="18" idx="1"/>
          </p:cNvCxnSpPr>
          <p:nvPr/>
        </p:nvCxnSpPr>
        <p:spPr>
          <a:xfrm>
            <a:off x="1780032" y="2581656"/>
            <a:ext cx="34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93856F-B4EE-2D43-E954-EF242F368B49}"/>
              </a:ext>
            </a:extLst>
          </p:cNvPr>
          <p:cNvCxnSpPr>
            <a:endCxn id="17" idx="3"/>
          </p:cNvCxnSpPr>
          <p:nvPr/>
        </p:nvCxnSpPr>
        <p:spPr>
          <a:xfrm flipH="1">
            <a:off x="1554480" y="2581656"/>
            <a:ext cx="2255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9E909D4-8DB2-EF3B-650C-EB64996C3753}"/>
              </a:ext>
            </a:extLst>
          </p:cNvPr>
          <p:cNvCxnSpPr/>
          <p:nvPr/>
        </p:nvCxnSpPr>
        <p:spPr>
          <a:xfrm>
            <a:off x="310896" y="2942844"/>
            <a:ext cx="0" cy="1565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9E9400E-32DD-939C-8A78-5FF4696C81A9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10896" y="3541776"/>
            <a:ext cx="2255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BA5BFD3-6FF7-1404-6CB1-724BFE55EC34}"/>
              </a:ext>
            </a:extLst>
          </p:cNvPr>
          <p:cNvCxnSpPr>
            <a:stCxn id="20" idx="1"/>
          </p:cNvCxnSpPr>
          <p:nvPr/>
        </p:nvCxnSpPr>
        <p:spPr>
          <a:xfrm flipH="1">
            <a:off x="310896" y="4475988"/>
            <a:ext cx="2255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A5BFFEF-FAA5-34CC-D17A-4FE91F72F3C3}"/>
              </a:ext>
            </a:extLst>
          </p:cNvPr>
          <p:cNvCxnSpPr/>
          <p:nvPr/>
        </p:nvCxnSpPr>
        <p:spPr>
          <a:xfrm>
            <a:off x="2313432" y="2942844"/>
            <a:ext cx="0" cy="25222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AE91774-ACD0-B623-FEB7-3F6C3CA11D8C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2304289" y="3538726"/>
            <a:ext cx="179831" cy="6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11C9371-8DF6-3AF1-E995-32CF12D5FC1C}"/>
              </a:ext>
            </a:extLst>
          </p:cNvPr>
          <p:cNvCxnSpPr>
            <a:stCxn id="22" idx="1"/>
          </p:cNvCxnSpPr>
          <p:nvPr/>
        </p:nvCxnSpPr>
        <p:spPr>
          <a:xfrm flipH="1">
            <a:off x="2313432" y="4507994"/>
            <a:ext cx="16459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C54842-690D-905F-C5CD-1AFCD1815274}"/>
              </a:ext>
            </a:extLst>
          </p:cNvPr>
          <p:cNvCxnSpPr>
            <a:endCxn id="23" idx="1"/>
          </p:cNvCxnSpPr>
          <p:nvPr/>
        </p:nvCxnSpPr>
        <p:spPr>
          <a:xfrm>
            <a:off x="2322576" y="5465064"/>
            <a:ext cx="1554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9114A2F-3114-E92A-8C7F-4CD4DEE6C9E7}"/>
              </a:ext>
            </a:extLst>
          </p:cNvPr>
          <p:cNvCxnSpPr>
            <a:stCxn id="15" idx="2"/>
          </p:cNvCxnSpPr>
          <p:nvPr/>
        </p:nvCxnSpPr>
        <p:spPr>
          <a:xfrm>
            <a:off x="6096000" y="2008632"/>
            <a:ext cx="0" cy="6522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8134E84-F9EE-ABB2-5325-47E9F6958CC8}"/>
              </a:ext>
            </a:extLst>
          </p:cNvPr>
          <p:cNvCxnSpPr/>
          <p:nvPr/>
        </p:nvCxnSpPr>
        <p:spPr>
          <a:xfrm>
            <a:off x="6096000" y="2670048"/>
            <a:ext cx="3886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8687886-56BC-50DA-CFE5-6C447D149532}"/>
              </a:ext>
            </a:extLst>
          </p:cNvPr>
          <p:cNvCxnSpPr/>
          <p:nvPr/>
        </p:nvCxnSpPr>
        <p:spPr>
          <a:xfrm flipH="1">
            <a:off x="5849112" y="2660904"/>
            <a:ext cx="246888" cy="9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789095F-6D2B-0DB6-1768-D6FCDBB6D3E6}"/>
              </a:ext>
            </a:extLst>
          </p:cNvPr>
          <p:cNvCxnSpPr/>
          <p:nvPr/>
        </p:nvCxnSpPr>
        <p:spPr>
          <a:xfrm>
            <a:off x="4645152" y="2948940"/>
            <a:ext cx="0" cy="35859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EBA2901-C9B9-4BD8-2CC6-5B9800EF2A54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4645152" y="3541776"/>
            <a:ext cx="2148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1F28AD1-BE43-C745-DB27-1485DC0E6467}"/>
              </a:ext>
            </a:extLst>
          </p:cNvPr>
          <p:cNvCxnSpPr>
            <a:stCxn id="27" idx="1"/>
          </p:cNvCxnSpPr>
          <p:nvPr/>
        </p:nvCxnSpPr>
        <p:spPr>
          <a:xfrm flipH="1">
            <a:off x="4645152" y="4507994"/>
            <a:ext cx="2148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8B7F0E9-A25D-B569-59D7-4BD89825E98C}"/>
              </a:ext>
            </a:extLst>
          </p:cNvPr>
          <p:cNvCxnSpPr/>
          <p:nvPr/>
        </p:nvCxnSpPr>
        <p:spPr>
          <a:xfrm>
            <a:off x="4645152" y="6534912"/>
            <a:ext cx="2148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66CCCF5-31A6-A419-720B-09988D61BB45}"/>
              </a:ext>
            </a:extLst>
          </p:cNvPr>
          <p:cNvCxnSpPr>
            <a:stCxn id="28" idx="1"/>
          </p:cNvCxnSpPr>
          <p:nvPr/>
        </p:nvCxnSpPr>
        <p:spPr>
          <a:xfrm flipH="1" flipV="1">
            <a:off x="4645152" y="5465064"/>
            <a:ext cx="214884" cy="228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72240F6-7E14-4229-0FF4-F50015EFAF33}"/>
              </a:ext>
            </a:extLst>
          </p:cNvPr>
          <p:cNvCxnSpPr/>
          <p:nvPr/>
        </p:nvCxnSpPr>
        <p:spPr>
          <a:xfrm>
            <a:off x="6583680" y="2942844"/>
            <a:ext cx="0" cy="2545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E9811F0-3DFF-B8ED-BCBC-EE3BC56D873B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6597396" y="3538726"/>
            <a:ext cx="210312" cy="3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8B4A135-9379-EEC7-3075-5B1181F3455C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597396" y="4475988"/>
            <a:ext cx="2118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64BFBD5-D466-8E2B-E4DE-2D5DBA1E4FF4}"/>
              </a:ext>
            </a:extLst>
          </p:cNvPr>
          <p:cNvCxnSpPr>
            <a:endCxn id="33" idx="1"/>
          </p:cNvCxnSpPr>
          <p:nvPr/>
        </p:nvCxnSpPr>
        <p:spPr>
          <a:xfrm flipV="1">
            <a:off x="6597396" y="5465064"/>
            <a:ext cx="210312" cy="228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F41CEC2-C56E-A380-5AD2-3C0D599E2893}"/>
              </a:ext>
            </a:extLst>
          </p:cNvPr>
          <p:cNvCxnSpPr>
            <a:stCxn id="16" idx="2"/>
          </p:cNvCxnSpPr>
          <p:nvPr/>
        </p:nvCxnSpPr>
        <p:spPr>
          <a:xfrm flipH="1">
            <a:off x="10067544" y="2008632"/>
            <a:ext cx="6096" cy="6522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F038DD5-30D6-16B1-5B35-2E5024DE7638}"/>
              </a:ext>
            </a:extLst>
          </p:cNvPr>
          <p:cNvCxnSpPr>
            <a:endCxn id="35" idx="1"/>
          </p:cNvCxnSpPr>
          <p:nvPr/>
        </p:nvCxnSpPr>
        <p:spPr>
          <a:xfrm>
            <a:off x="10069068" y="2670048"/>
            <a:ext cx="4130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992777F-5037-FDF0-1169-CE9372E05B0C}"/>
              </a:ext>
            </a:extLst>
          </p:cNvPr>
          <p:cNvCxnSpPr/>
          <p:nvPr/>
        </p:nvCxnSpPr>
        <p:spPr>
          <a:xfrm flipH="1">
            <a:off x="9905238" y="2670048"/>
            <a:ext cx="1623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8A86A49-11E7-3276-F271-669D2A9CAD54}"/>
              </a:ext>
            </a:extLst>
          </p:cNvPr>
          <p:cNvCxnSpPr/>
          <p:nvPr/>
        </p:nvCxnSpPr>
        <p:spPr>
          <a:xfrm>
            <a:off x="8723376" y="2942844"/>
            <a:ext cx="0" cy="595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897E0E8-2D26-052B-52B0-ACC50FDD9C9D}"/>
              </a:ext>
            </a:extLst>
          </p:cNvPr>
          <p:cNvCxnSpPr>
            <a:endCxn id="36" idx="1"/>
          </p:cNvCxnSpPr>
          <p:nvPr/>
        </p:nvCxnSpPr>
        <p:spPr>
          <a:xfrm>
            <a:off x="8732520" y="3538726"/>
            <a:ext cx="303276" cy="3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922141E-26E3-4BDF-2BE9-96832C1B37F8}"/>
              </a:ext>
            </a:extLst>
          </p:cNvPr>
          <p:cNvCxnSpPr/>
          <p:nvPr/>
        </p:nvCxnSpPr>
        <p:spPr>
          <a:xfrm>
            <a:off x="10597896" y="2942844"/>
            <a:ext cx="0" cy="15331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E9AFECF-264B-1F19-E5E1-957538FC2258}"/>
              </a:ext>
            </a:extLst>
          </p:cNvPr>
          <p:cNvCxnSpPr>
            <a:stCxn id="37" idx="1"/>
          </p:cNvCxnSpPr>
          <p:nvPr/>
        </p:nvCxnSpPr>
        <p:spPr>
          <a:xfrm flipH="1" flipV="1">
            <a:off x="10597896" y="3538726"/>
            <a:ext cx="147828" cy="3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FDA5D36-9108-8D55-E28D-5EC5D025ECCD}"/>
              </a:ext>
            </a:extLst>
          </p:cNvPr>
          <p:cNvCxnSpPr>
            <a:stCxn id="38" idx="1"/>
          </p:cNvCxnSpPr>
          <p:nvPr/>
        </p:nvCxnSpPr>
        <p:spPr>
          <a:xfrm flipH="1">
            <a:off x="10596372" y="4475988"/>
            <a:ext cx="1493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4559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6BEFAA-5185-A94F-CB0A-0CE4D5F8A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362786-B554-BE95-06D1-CBC2726937F8}"/>
              </a:ext>
            </a:extLst>
          </p:cNvPr>
          <p:cNvSpPr txBox="1"/>
          <p:nvPr/>
        </p:nvSpPr>
        <p:spPr>
          <a:xfrm>
            <a:off x="3621024" y="515635"/>
            <a:ext cx="5065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A13C4A-5BD5-8DA2-4758-F1734995A3F6}"/>
              </a:ext>
            </a:extLst>
          </p:cNvPr>
          <p:cNvSpPr txBox="1"/>
          <p:nvPr/>
        </p:nvSpPr>
        <p:spPr>
          <a:xfrm>
            <a:off x="637032" y="2409061"/>
            <a:ext cx="10917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Condensed" panose="020B0502040204020203" pitchFamily="34" charset="0"/>
              </a:rPr>
              <a:t>Management identified a gap in actionable insights required for quick, informed decision-making. As a solution, the team decided to expand the data analytics department by hiring junior analysts.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Condensed" panose="020B0502040204020203" pitchFamily="34" charset="0"/>
              </a:rPr>
              <a:t>Tony Sharma, Director of Data Analytics, prioritized candidates with strong technical expertise and communication skills. To assess their capabilities, he designed a comp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rehensiv</a:t>
            </a:r>
            <a:r>
              <a:rPr lang="en-US" sz="2400" dirty="0">
                <a:latin typeface="Bahnschrift Condensed" panose="020B0502040204020203" pitchFamily="34" charset="0"/>
              </a:rPr>
              <a:t>e SQL challenge.</a:t>
            </a:r>
            <a:endParaRPr lang="en-IN" sz="24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77645B-5825-281E-B7BE-BC9F2EF77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328" y="5011217"/>
            <a:ext cx="1755343" cy="175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9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C25301-D2D8-63B6-0952-EBDA22C38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9682DD-300A-69F6-E084-FEDB0C509632}"/>
              </a:ext>
            </a:extLst>
          </p:cNvPr>
          <p:cNvSpPr txBox="1"/>
          <p:nvPr/>
        </p:nvSpPr>
        <p:spPr>
          <a:xfrm>
            <a:off x="4966715" y="146303"/>
            <a:ext cx="2258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Data 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7E60DD-BDC7-A7A4-B1F4-541CD5835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1" y="1248156"/>
            <a:ext cx="4406760" cy="46360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29935E-5241-8B4E-A71A-1F9AC5E1A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23" y="2317832"/>
            <a:ext cx="2929275" cy="3979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537C7F-B810-1017-8B02-7CC6CEB52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645" y="1058377"/>
            <a:ext cx="2929275" cy="3979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21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3CDA5F-7C6B-001B-4AFC-81014265FFE0}"/>
              </a:ext>
            </a:extLst>
          </p:cNvPr>
          <p:cNvSpPr txBox="1"/>
          <p:nvPr/>
        </p:nvSpPr>
        <p:spPr>
          <a:xfrm>
            <a:off x="1620012" y="146303"/>
            <a:ext cx="8951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480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Bahnschrift Condensed" panose="020B0502040204020203" pitchFamily="34" charset="0"/>
              </a:rPr>
              <a:t>Ad-hoc Requests, Outputs, and Insights</a:t>
            </a:r>
            <a:endParaRPr lang="en-IN" sz="4800" dirty="0">
              <a:solidFill>
                <a:schemeClr val="accent3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F42E3-BC18-D96F-68C3-F0DDD1A50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3E5780C-41BF-6470-72C4-15EC1F0D7045}"/>
              </a:ext>
            </a:extLst>
          </p:cNvPr>
          <p:cNvSpPr/>
          <p:nvPr/>
        </p:nvSpPr>
        <p:spPr>
          <a:xfrm>
            <a:off x="672084" y="1289304"/>
            <a:ext cx="1755648" cy="8309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Impact" panose="020B0806030902050204" pitchFamily="34" charset="0"/>
              </a:rPr>
              <a:t>Request 1</a:t>
            </a:r>
            <a:endParaRPr lang="en-IN" dirty="0">
              <a:solidFill>
                <a:schemeClr val="tx1">
                  <a:lumMod val="9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3E313-3FE8-77C8-732C-E82A80C821BB}"/>
              </a:ext>
            </a:extLst>
          </p:cNvPr>
          <p:cNvSpPr txBox="1"/>
          <p:nvPr/>
        </p:nvSpPr>
        <p:spPr>
          <a:xfrm>
            <a:off x="672084" y="2120301"/>
            <a:ext cx="10917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Provide the list of markets in which customer "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AtliQ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 Exclusive" operates its business in the APAC region.</a:t>
            </a:r>
            <a:endParaRPr lang="en-IN" sz="2400" dirty="0">
              <a:solidFill>
                <a:schemeClr val="tx1">
                  <a:lumMod val="95000"/>
                </a:schemeClr>
              </a:solidFill>
              <a:latin typeface="Bahnschrift Condensed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5ECE26-5472-AFBB-CF9B-718E8FD86F2D}"/>
              </a:ext>
            </a:extLst>
          </p:cNvPr>
          <p:cNvSpPr/>
          <p:nvPr/>
        </p:nvSpPr>
        <p:spPr>
          <a:xfrm>
            <a:off x="768096" y="3138052"/>
            <a:ext cx="1435608" cy="581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Input</a:t>
            </a:r>
            <a:endParaRPr lang="en-IN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87F60F-0ECF-AE81-2E80-FB13BA02D093}"/>
              </a:ext>
            </a:extLst>
          </p:cNvPr>
          <p:cNvSpPr txBox="1"/>
          <p:nvPr/>
        </p:nvSpPr>
        <p:spPr>
          <a:xfrm>
            <a:off x="2697480" y="3138052"/>
            <a:ext cx="5742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ahnschrift" panose="020B0502040204020203" pitchFamily="34" charset="0"/>
              </a:rPr>
              <a:t>SELECT</a:t>
            </a:r>
            <a:r>
              <a:rPr lang="en-US" dirty="0">
                <a:latin typeface="Bahnschrift" panose="020B0502040204020203" pitchFamily="34" charset="0"/>
              </a:rPr>
              <a:t> </a:t>
            </a:r>
          </a:p>
          <a:p>
            <a:r>
              <a:rPr lang="en-US" dirty="0">
                <a:latin typeface="Bahnschrift" panose="020B0502040204020203" pitchFamily="34" charset="0"/>
              </a:rPr>
              <a:t>              distinct(market) </a:t>
            </a:r>
          </a:p>
          <a:p>
            <a:r>
              <a:rPr lang="en-US" dirty="0">
                <a:solidFill>
                  <a:srgbClr val="C00000"/>
                </a:solidFill>
                <a:latin typeface="Bahnschrift" panose="020B0502040204020203" pitchFamily="34" charset="0"/>
              </a:rPr>
              <a:t>FROM </a:t>
            </a:r>
            <a:r>
              <a:rPr lang="en-US" dirty="0" err="1">
                <a:latin typeface="Bahnschrift" panose="020B0502040204020203" pitchFamily="34" charset="0"/>
              </a:rPr>
              <a:t>dim_customer</a:t>
            </a:r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Bahnschrift" panose="020B0502040204020203" pitchFamily="34" charset="0"/>
              </a:rPr>
              <a:t>WHERE</a:t>
            </a:r>
            <a:r>
              <a:rPr lang="en-US" dirty="0">
                <a:latin typeface="Bahnschrift" panose="020B0502040204020203" pitchFamily="34" charset="0"/>
              </a:rPr>
              <a:t>  customer = "</a:t>
            </a:r>
            <a:r>
              <a:rPr lang="en-US" dirty="0" err="1">
                <a:latin typeface="Bahnschrift" panose="020B0502040204020203" pitchFamily="34" charset="0"/>
              </a:rPr>
              <a:t>Atliq</a:t>
            </a:r>
            <a:r>
              <a:rPr lang="en-US" dirty="0">
                <a:latin typeface="Bahnschrift" panose="020B0502040204020203" pitchFamily="34" charset="0"/>
              </a:rPr>
              <a:t> Exclusive" </a:t>
            </a:r>
          </a:p>
          <a:p>
            <a:r>
              <a:rPr lang="en-US" dirty="0">
                <a:solidFill>
                  <a:srgbClr val="C00000"/>
                </a:solidFill>
                <a:latin typeface="Bahnschrift" panose="020B0502040204020203" pitchFamily="34" charset="0"/>
              </a:rPr>
              <a:t>                        AND </a:t>
            </a:r>
            <a:r>
              <a:rPr lang="en-US" dirty="0">
                <a:latin typeface="Bahnschrift" panose="020B0502040204020203" pitchFamily="34" charset="0"/>
              </a:rPr>
              <a:t>region=“  APAC“ ;</a:t>
            </a:r>
            <a:endParaRPr lang="en-IN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0528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2CC395-017A-A944-C7ED-141414E9F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" y="146303"/>
            <a:ext cx="923544" cy="83210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20AB32-315F-8A86-E575-FFD695FF3F34}"/>
              </a:ext>
            </a:extLst>
          </p:cNvPr>
          <p:cNvSpPr/>
          <p:nvPr/>
        </p:nvSpPr>
        <p:spPr>
          <a:xfrm>
            <a:off x="1014984" y="1309252"/>
            <a:ext cx="1435608" cy="5818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mpact" panose="020B0806030902050204" pitchFamily="34" charset="0"/>
              </a:rPr>
              <a:t>Output</a:t>
            </a:r>
            <a:endParaRPr lang="en-IN" dirty="0">
              <a:latin typeface="Impact" panose="020B080603090205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C6E3B-A3DF-4EAB-61A3-5F6E159A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85" y="1265308"/>
            <a:ext cx="6799368" cy="396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E0DA3C-0194-E4E1-A5BF-0CC9B6976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636" y="2221991"/>
            <a:ext cx="1886213" cy="2457793"/>
          </a:xfrm>
          <a:prstGeom prst="rect">
            <a:avLst/>
          </a:prstGeom>
        </p:spPr>
      </p:pic>
      <p:pic>
        <p:nvPicPr>
          <p:cNvPr id="11" name="Graphic 10" descr="Arrow: Slight curve with solid fill">
            <a:extLst>
              <a:ext uri="{FF2B5EF4-FFF2-40B4-BE49-F238E27FC236}">
                <a16:creationId xmlns:a16="http://schemas.microsoft.com/office/drawing/2014/main" id="{7E165641-2471-BEB4-ACC7-93DE072FE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63017" y="2993687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273E00-0594-1FB0-9E5D-28378B5FCCA0}"/>
              </a:ext>
            </a:extLst>
          </p:cNvPr>
          <p:cNvSpPr txBox="1"/>
          <p:nvPr/>
        </p:nvSpPr>
        <p:spPr>
          <a:xfrm>
            <a:off x="541363" y="5227609"/>
            <a:ext cx="160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Insight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9B5D59-4456-C6FC-473D-DC24CAC759A9}"/>
              </a:ext>
            </a:extLst>
          </p:cNvPr>
          <p:cNvSpPr txBox="1"/>
          <p:nvPr/>
        </p:nvSpPr>
        <p:spPr>
          <a:xfrm>
            <a:off x="541363" y="5569853"/>
            <a:ext cx="11509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AtliQ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Bahnschrift Condensed" panose="020B0502040204020203" pitchFamily="34" charset="0"/>
              </a:rPr>
              <a:t> Exclusive has a strong foothold in the APAC region, operating across eight countries and establishing itself as a prominent player in the market.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28753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1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468</TotalTime>
  <Words>2154</Words>
  <Application>Microsoft Office PowerPoint</Application>
  <PresentationFormat>Widescreen</PresentationFormat>
  <Paragraphs>238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Bahnschrift</vt:lpstr>
      <vt:lpstr>Bahnschrift Condensed</vt:lpstr>
      <vt:lpstr>Century Gothic</vt:lpstr>
      <vt:lpstr>Impact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Ayush Dongre</dc:creator>
  <cp:lastModifiedBy>Ayush Dongre</cp:lastModifiedBy>
  <cp:revision>5</cp:revision>
  <dcterms:created xsi:type="dcterms:W3CDTF">2025-01-28T10:46:55Z</dcterms:created>
  <dcterms:modified xsi:type="dcterms:W3CDTF">2025-01-28T18:35:35Z</dcterms:modified>
</cp:coreProperties>
</file>